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5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6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7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8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9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10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11.xml" ContentType="application/vnd.openxmlformats-officedocument.theme+xml"/>
  <Override PartName="/ppt/slideLayouts/slideLayout56.xml" ContentType="application/vnd.openxmlformats-officedocument.presentationml.slideLayout+xml"/>
  <Override PartName="/ppt/theme/theme12.xml" ContentType="application/vnd.openxmlformats-officedocument.theme+xml"/>
  <Override PartName="/ppt/slideLayouts/slideLayout5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5" r:id="rId1"/>
    <p:sldMasterId id="2147483738" r:id="rId2"/>
    <p:sldMasterId id="2147483741" r:id="rId3"/>
    <p:sldMasterId id="2147483684" r:id="rId4"/>
    <p:sldMasterId id="2147483755" r:id="rId5"/>
    <p:sldMasterId id="2147483705" r:id="rId6"/>
    <p:sldMasterId id="2147483698" r:id="rId7"/>
    <p:sldMasterId id="2147483691" r:id="rId8"/>
    <p:sldMasterId id="2147483748" r:id="rId9"/>
    <p:sldMasterId id="2147483672" r:id="rId10"/>
    <p:sldMasterId id="2147483660" r:id="rId11"/>
    <p:sldMasterId id="2147483725" r:id="rId12"/>
    <p:sldMasterId id="2147483762" r:id="rId13"/>
  </p:sldMasterIdLst>
  <p:notesMasterIdLst>
    <p:notesMasterId r:id="rId22"/>
  </p:notesMasterIdLst>
  <p:sldIdLst>
    <p:sldId id="315" r:id="rId14"/>
    <p:sldId id="263" r:id="rId15"/>
    <p:sldId id="262" r:id="rId16"/>
    <p:sldId id="314" r:id="rId17"/>
    <p:sldId id="271" r:id="rId18"/>
    <p:sldId id="312" r:id="rId19"/>
    <p:sldId id="313" r:id="rId20"/>
    <p:sldId id="31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BAC0"/>
    <a:srgbClr val="5AC7C0"/>
    <a:srgbClr val="7CD2E0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8583112-EAB0-4E00-BBC4-53B0FAABEFBE}" v="235" dt="2024-01-31T06:53:30.8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uart Mohr" userId="418fde74-6719-4c2f-a23a-3c06863cff81" providerId="ADAL" clId="{48583112-EAB0-4E00-BBC4-53B0FAABEFBE}"/>
    <pc:docChg chg="undo custSel addSld delSld modSld sldOrd">
      <pc:chgData name="Stuart Mohr" userId="418fde74-6719-4c2f-a23a-3c06863cff81" providerId="ADAL" clId="{48583112-EAB0-4E00-BBC4-53B0FAABEFBE}" dt="2024-01-31T19:01:11.500" v="836"/>
      <pc:docMkLst>
        <pc:docMk/>
      </pc:docMkLst>
      <pc:sldChg chg="del">
        <pc:chgData name="Stuart Mohr" userId="418fde74-6719-4c2f-a23a-3c06863cff81" providerId="ADAL" clId="{48583112-EAB0-4E00-BBC4-53B0FAABEFBE}" dt="2024-01-31T06:06:37.299" v="52" actId="47"/>
        <pc:sldMkLst>
          <pc:docMk/>
          <pc:sldMk cId="2297307599" sldId="256"/>
        </pc:sldMkLst>
      </pc:sldChg>
      <pc:sldChg chg="del">
        <pc:chgData name="Stuart Mohr" userId="418fde74-6719-4c2f-a23a-3c06863cff81" providerId="ADAL" clId="{48583112-EAB0-4E00-BBC4-53B0FAABEFBE}" dt="2024-01-31T06:05:57.152" v="0" actId="47"/>
        <pc:sldMkLst>
          <pc:docMk/>
          <pc:sldMk cId="1821738588" sldId="258"/>
        </pc:sldMkLst>
      </pc:sldChg>
      <pc:sldChg chg="del">
        <pc:chgData name="Stuart Mohr" userId="418fde74-6719-4c2f-a23a-3c06863cff81" providerId="ADAL" clId="{48583112-EAB0-4E00-BBC4-53B0FAABEFBE}" dt="2024-01-31T06:06:00.316" v="1" actId="47"/>
        <pc:sldMkLst>
          <pc:docMk/>
          <pc:sldMk cId="925480024" sldId="259"/>
        </pc:sldMkLst>
      </pc:sldChg>
      <pc:sldChg chg="modSp add del mod setBg">
        <pc:chgData name="Stuart Mohr" userId="418fde74-6719-4c2f-a23a-3c06863cff81" providerId="ADAL" clId="{48583112-EAB0-4E00-BBC4-53B0FAABEFBE}" dt="2024-01-31T06:13:57.892" v="317" actId="47"/>
        <pc:sldMkLst>
          <pc:docMk/>
          <pc:sldMk cId="3585747021" sldId="259"/>
        </pc:sldMkLst>
        <pc:graphicFrameChg chg="mod">
          <ac:chgData name="Stuart Mohr" userId="418fde74-6719-4c2f-a23a-3c06863cff81" providerId="ADAL" clId="{48583112-EAB0-4E00-BBC4-53B0FAABEFBE}" dt="2024-01-31T06:11:50.978" v="233" actId="403"/>
          <ac:graphicFrameMkLst>
            <pc:docMk/>
            <pc:sldMk cId="3585747021" sldId="259"/>
            <ac:graphicFrameMk id="6" creationId="{00000000-0000-0000-0000-000000000000}"/>
          </ac:graphicFrameMkLst>
        </pc:graphicFrameChg>
        <pc:cxnChg chg="mod">
          <ac:chgData name="Stuart Mohr" userId="418fde74-6719-4c2f-a23a-3c06863cff81" providerId="ADAL" clId="{48583112-EAB0-4E00-BBC4-53B0FAABEFBE}" dt="2024-01-31T06:10:59.174" v="168" actId="1076"/>
          <ac:cxnSpMkLst>
            <pc:docMk/>
            <pc:sldMk cId="3585747021" sldId="259"/>
            <ac:cxnSpMk id="9" creationId="{00000000-0000-0000-0000-000000000000}"/>
          </ac:cxnSpMkLst>
        </pc:cxnChg>
        <pc:cxnChg chg="mod">
          <ac:chgData name="Stuart Mohr" userId="418fde74-6719-4c2f-a23a-3c06863cff81" providerId="ADAL" clId="{48583112-EAB0-4E00-BBC4-53B0FAABEFBE}" dt="2024-01-31T06:11:08.899" v="170" actId="1076"/>
          <ac:cxnSpMkLst>
            <pc:docMk/>
            <pc:sldMk cId="3585747021" sldId="259"/>
            <ac:cxnSpMk id="10" creationId="{00000000-0000-0000-0000-000000000000}"/>
          </ac:cxnSpMkLst>
        </pc:cxnChg>
        <pc:cxnChg chg="mod">
          <ac:chgData name="Stuart Mohr" userId="418fde74-6719-4c2f-a23a-3c06863cff81" providerId="ADAL" clId="{48583112-EAB0-4E00-BBC4-53B0FAABEFBE}" dt="2024-01-31T06:11:03.225" v="169" actId="1076"/>
          <ac:cxnSpMkLst>
            <pc:docMk/>
            <pc:sldMk cId="3585747021" sldId="259"/>
            <ac:cxnSpMk id="14" creationId="{00000000-0000-0000-0000-000000000000}"/>
          </ac:cxnSpMkLst>
        </pc:cxnChg>
      </pc:sldChg>
      <pc:sldChg chg="del">
        <pc:chgData name="Stuart Mohr" userId="418fde74-6719-4c2f-a23a-3c06863cff81" providerId="ADAL" clId="{48583112-EAB0-4E00-BBC4-53B0FAABEFBE}" dt="2024-01-31T06:06:00.919" v="2" actId="47"/>
        <pc:sldMkLst>
          <pc:docMk/>
          <pc:sldMk cId="2562787750" sldId="260"/>
        </pc:sldMkLst>
      </pc:sldChg>
      <pc:sldChg chg="del">
        <pc:chgData name="Stuart Mohr" userId="418fde74-6719-4c2f-a23a-3c06863cff81" providerId="ADAL" clId="{48583112-EAB0-4E00-BBC4-53B0FAABEFBE}" dt="2024-01-31T06:06:15.079" v="25" actId="47"/>
        <pc:sldMkLst>
          <pc:docMk/>
          <pc:sldMk cId="3633705652" sldId="261"/>
        </pc:sldMkLst>
      </pc:sldChg>
      <pc:sldChg chg="del">
        <pc:chgData name="Stuart Mohr" userId="418fde74-6719-4c2f-a23a-3c06863cff81" providerId="ADAL" clId="{48583112-EAB0-4E00-BBC4-53B0FAABEFBE}" dt="2024-01-31T06:06:27.127" v="47" actId="47"/>
        <pc:sldMkLst>
          <pc:docMk/>
          <pc:sldMk cId="230602141" sldId="262"/>
        </pc:sldMkLst>
      </pc:sldChg>
      <pc:sldChg chg="delSp add mod ord setBg">
        <pc:chgData name="Stuart Mohr" userId="418fde74-6719-4c2f-a23a-3c06863cff81" providerId="ADAL" clId="{48583112-EAB0-4E00-BBC4-53B0FAABEFBE}" dt="2024-01-31T19:01:11.500" v="836"/>
        <pc:sldMkLst>
          <pc:docMk/>
          <pc:sldMk cId="946467317" sldId="262"/>
        </pc:sldMkLst>
        <pc:spChg chg="del">
          <ac:chgData name="Stuart Mohr" userId="418fde74-6719-4c2f-a23a-3c06863cff81" providerId="ADAL" clId="{48583112-EAB0-4E00-BBC4-53B0FAABEFBE}" dt="2024-01-31T06:15:41.053" v="320" actId="478"/>
          <ac:spMkLst>
            <pc:docMk/>
            <pc:sldMk cId="946467317" sldId="262"/>
            <ac:spMk id="2" creationId="{00000000-0000-0000-0000-000000000000}"/>
          </ac:spMkLst>
        </pc:spChg>
      </pc:sldChg>
      <pc:sldChg chg="modSp add mod ord setBg">
        <pc:chgData name="Stuart Mohr" userId="418fde74-6719-4c2f-a23a-3c06863cff81" providerId="ADAL" clId="{48583112-EAB0-4E00-BBC4-53B0FAABEFBE}" dt="2024-01-31T19:01:11.500" v="836"/>
        <pc:sldMkLst>
          <pc:docMk/>
          <pc:sldMk cId="2431484049" sldId="263"/>
        </pc:sldMkLst>
        <pc:spChg chg="mod">
          <ac:chgData name="Stuart Mohr" userId="418fde74-6719-4c2f-a23a-3c06863cff81" providerId="ADAL" clId="{48583112-EAB0-4E00-BBC4-53B0FAABEFBE}" dt="2024-01-31T06:12:48.168" v="241" actId="1076"/>
          <ac:spMkLst>
            <pc:docMk/>
            <pc:sldMk cId="2431484049" sldId="263"/>
            <ac:spMk id="10" creationId="{00000000-0000-0000-0000-000000000000}"/>
          </ac:spMkLst>
        </pc:spChg>
        <pc:graphicFrameChg chg="mod ord">
          <ac:chgData name="Stuart Mohr" userId="418fde74-6719-4c2f-a23a-3c06863cff81" providerId="ADAL" clId="{48583112-EAB0-4E00-BBC4-53B0FAABEFBE}" dt="2024-01-31T06:13:49.073" v="316" actId="255"/>
          <ac:graphicFrameMkLst>
            <pc:docMk/>
            <pc:sldMk cId="2431484049" sldId="263"/>
            <ac:graphicFrameMk id="6" creationId="{00000000-0000-0000-0000-000000000000}"/>
          </ac:graphicFrameMkLst>
        </pc:graphicFrameChg>
      </pc:sldChg>
      <pc:sldChg chg="del">
        <pc:chgData name="Stuart Mohr" userId="418fde74-6719-4c2f-a23a-3c06863cff81" providerId="ADAL" clId="{48583112-EAB0-4E00-BBC4-53B0FAABEFBE}" dt="2024-01-31T06:06:17.174" v="29" actId="47"/>
        <pc:sldMkLst>
          <pc:docMk/>
          <pc:sldMk cId="4087254902" sldId="263"/>
        </pc:sldMkLst>
      </pc:sldChg>
      <pc:sldChg chg="del">
        <pc:chgData name="Stuart Mohr" userId="418fde74-6719-4c2f-a23a-3c06863cff81" providerId="ADAL" clId="{48583112-EAB0-4E00-BBC4-53B0FAABEFBE}" dt="2024-01-31T06:06:23.737" v="41" actId="47"/>
        <pc:sldMkLst>
          <pc:docMk/>
          <pc:sldMk cId="1971345492" sldId="264"/>
        </pc:sldMkLst>
      </pc:sldChg>
      <pc:sldChg chg="del">
        <pc:chgData name="Stuart Mohr" userId="418fde74-6719-4c2f-a23a-3c06863cff81" providerId="ADAL" clId="{48583112-EAB0-4E00-BBC4-53B0FAABEFBE}" dt="2024-01-31T06:06:24.338" v="42" actId="47"/>
        <pc:sldMkLst>
          <pc:docMk/>
          <pc:sldMk cId="3399179783" sldId="265"/>
        </pc:sldMkLst>
      </pc:sldChg>
      <pc:sldChg chg="del">
        <pc:chgData name="Stuart Mohr" userId="418fde74-6719-4c2f-a23a-3c06863cff81" providerId="ADAL" clId="{48583112-EAB0-4E00-BBC4-53B0FAABEFBE}" dt="2024-01-31T06:06:22.865" v="39" actId="47"/>
        <pc:sldMkLst>
          <pc:docMk/>
          <pc:sldMk cId="797826306" sldId="266"/>
        </pc:sldMkLst>
      </pc:sldChg>
      <pc:sldChg chg="del">
        <pc:chgData name="Stuart Mohr" userId="418fde74-6719-4c2f-a23a-3c06863cff81" providerId="ADAL" clId="{48583112-EAB0-4E00-BBC4-53B0FAABEFBE}" dt="2024-01-31T06:06:44.394" v="56" actId="47"/>
        <pc:sldMkLst>
          <pc:docMk/>
          <pc:sldMk cId="414842429" sldId="267"/>
        </pc:sldMkLst>
      </pc:sldChg>
      <pc:sldChg chg="del">
        <pc:chgData name="Stuart Mohr" userId="418fde74-6719-4c2f-a23a-3c06863cff81" providerId="ADAL" clId="{48583112-EAB0-4E00-BBC4-53B0FAABEFBE}" dt="2024-01-31T06:06:04.913" v="8" actId="47"/>
        <pc:sldMkLst>
          <pc:docMk/>
          <pc:sldMk cId="1401514609" sldId="268"/>
        </pc:sldMkLst>
      </pc:sldChg>
      <pc:sldChg chg="del">
        <pc:chgData name="Stuart Mohr" userId="418fde74-6719-4c2f-a23a-3c06863cff81" providerId="ADAL" clId="{48583112-EAB0-4E00-BBC4-53B0FAABEFBE}" dt="2024-01-31T06:06:07.370" v="11" actId="47"/>
        <pc:sldMkLst>
          <pc:docMk/>
          <pc:sldMk cId="3209908481" sldId="269"/>
        </pc:sldMkLst>
      </pc:sldChg>
      <pc:sldChg chg="del">
        <pc:chgData name="Stuart Mohr" userId="418fde74-6719-4c2f-a23a-3c06863cff81" providerId="ADAL" clId="{48583112-EAB0-4E00-BBC4-53B0FAABEFBE}" dt="2024-01-31T06:06:40.091" v="54" actId="47"/>
        <pc:sldMkLst>
          <pc:docMk/>
          <pc:sldMk cId="3294910636" sldId="270"/>
        </pc:sldMkLst>
      </pc:sldChg>
      <pc:sldChg chg="modSp mod">
        <pc:chgData name="Stuart Mohr" userId="418fde74-6719-4c2f-a23a-3c06863cff81" providerId="ADAL" clId="{48583112-EAB0-4E00-BBC4-53B0FAABEFBE}" dt="2024-01-31T06:10:36.329" v="165" actId="14100"/>
        <pc:sldMkLst>
          <pc:docMk/>
          <pc:sldMk cId="4266393197" sldId="271"/>
        </pc:sldMkLst>
        <pc:spChg chg="mod">
          <ac:chgData name="Stuart Mohr" userId="418fde74-6719-4c2f-a23a-3c06863cff81" providerId="ADAL" clId="{48583112-EAB0-4E00-BBC4-53B0FAABEFBE}" dt="2024-01-31T06:10:36.329" v="165" actId="14100"/>
          <ac:spMkLst>
            <pc:docMk/>
            <pc:sldMk cId="4266393197" sldId="271"/>
            <ac:spMk id="4" creationId="{C8747364-ADEA-F3D5-3F28-7AC653FA532D}"/>
          </ac:spMkLst>
        </pc:spChg>
        <pc:graphicFrameChg chg="mod">
          <ac:chgData name="Stuart Mohr" userId="418fde74-6719-4c2f-a23a-3c06863cff81" providerId="ADAL" clId="{48583112-EAB0-4E00-BBC4-53B0FAABEFBE}" dt="2024-01-31T06:10:06.538" v="133" actId="1036"/>
          <ac:graphicFrameMkLst>
            <pc:docMk/>
            <pc:sldMk cId="4266393197" sldId="271"/>
            <ac:graphicFrameMk id="8" creationId="{06E0C07D-8FBB-4A14-86DC-0F62C99539D0}"/>
          </ac:graphicFrameMkLst>
        </pc:graphicFrameChg>
        <pc:graphicFrameChg chg="mod">
          <ac:chgData name="Stuart Mohr" userId="418fde74-6719-4c2f-a23a-3c06863cff81" providerId="ADAL" clId="{48583112-EAB0-4E00-BBC4-53B0FAABEFBE}" dt="2024-01-31T06:10:06.538" v="133" actId="1036"/>
          <ac:graphicFrameMkLst>
            <pc:docMk/>
            <pc:sldMk cId="4266393197" sldId="271"/>
            <ac:graphicFrameMk id="17" creationId="{5704E9EA-6A04-4E69-8262-B3DE5A696667}"/>
          </ac:graphicFrameMkLst>
        </pc:graphicFrameChg>
        <pc:graphicFrameChg chg="mod">
          <ac:chgData name="Stuart Mohr" userId="418fde74-6719-4c2f-a23a-3c06863cff81" providerId="ADAL" clId="{48583112-EAB0-4E00-BBC4-53B0FAABEFBE}" dt="2024-01-31T06:10:06.538" v="133" actId="1036"/>
          <ac:graphicFrameMkLst>
            <pc:docMk/>
            <pc:sldMk cId="4266393197" sldId="271"/>
            <ac:graphicFrameMk id="18" creationId="{1440E511-379E-44E2-B9FD-96FD34A3EB17}"/>
          </ac:graphicFrameMkLst>
        </pc:graphicFrameChg>
        <pc:graphicFrameChg chg="mod">
          <ac:chgData name="Stuart Mohr" userId="418fde74-6719-4c2f-a23a-3c06863cff81" providerId="ADAL" clId="{48583112-EAB0-4E00-BBC4-53B0FAABEFBE}" dt="2024-01-31T06:10:06.538" v="133" actId="1036"/>
          <ac:graphicFrameMkLst>
            <pc:docMk/>
            <pc:sldMk cId="4266393197" sldId="271"/>
            <ac:graphicFrameMk id="19" creationId="{00000000-0008-0000-0200-000021000000}"/>
          </ac:graphicFrameMkLst>
        </pc:graphicFrameChg>
      </pc:sldChg>
      <pc:sldChg chg="new del">
        <pc:chgData name="Stuart Mohr" userId="418fde74-6719-4c2f-a23a-3c06863cff81" providerId="ADAL" clId="{48583112-EAB0-4E00-BBC4-53B0FAABEFBE}" dt="2024-01-31T06:09:41.226" v="79" actId="47"/>
        <pc:sldMkLst>
          <pc:docMk/>
          <pc:sldMk cId="1129662917" sldId="272"/>
        </pc:sldMkLst>
      </pc:sldChg>
      <pc:sldChg chg="del">
        <pc:chgData name="Stuart Mohr" userId="418fde74-6719-4c2f-a23a-3c06863cff81" providerId="ADAL" clId="{48583112-EAB0-4E00-BBC4-53B0FAABEFBE}" dt="2024-01-31T06:06:33.243" v="51" actId="47"/>
        <pc:sldMkLst>
          <pc:docMk/>
          <pc:sldMk cId="1692940235" sldId="272"/>
        </pc:sldMkLst>
      </pc:sldChg>
      <pc:sldChg chg="del">
        <pc:chgData name="Stuart Mohr" userId="418fde74-6719-4c2f-a23a-3c06863cff81" providerId="ADAL" clId="{48583112-EAB0-4E00-BBC4-53B0FAABEFBE}" dt="2024-01-31T06:06:43.791" v="55" actId="47"/>
        <pc:sldMkLst>
          <pc:docMk/>
          <pc:sldMk cId="1019828997" sldId="273"/>
        </pc:sldMkLst>
      </pc:sldChg>
      <pc:sldChg chg="del">
        <pc:chgData name="Stuart Mohr" userId="418fde74-6719-4c2f-a23a-3c06863cff81" providerId="ADAL" clId="{48583112-EAB0-4E00-BBC4-53B0FAABEFBE}" dt="2024-01-31T06:06:38.792" v="53" actId="47"/>
        <pc:sldMkLst>
          <pc:docMk/>
          <pc:sldMk cId="4176660841" sldId="274"/>
        </pc:sldMkLst>
      </pc:sldChg>
      <pc:sldChg chg="del">
        <pc:chgData name="Stuart Mohr" userId="418fde74-6719-4c2f-a23a-3c06863cff81" providerId="ADAL" clId="{48583112-EAB0-4E00-BBC4-53B0FAABEFBE}" dt="2024-01-31T06:06:01.550" v="3" actId="47"/>
        <pc:sldMkLst>
          <pc:docMk/>
          <pc:sldMk cId="3893067616" sldId="275"/>
        </pc:sldMkLst>
      </pc:sldChg>
      <pc:sldChg chg="del">
        <pc:chgData name="Stuart Mohr" userId="418fde74-6719-4c2f-a23a-3c06863cff81" providerId="ADAL" clId="{48583112-EAB0-4E00-BBC4-53B0FAABEFBE}" dt="2024-01-31T06:06:02.761" v="4" actId="47"/>
        <pc:sldMkLst>
          <pc:docMk/>
          <pc:sldMk cId="2526048914" sldId="276"/>
        </pc:sldMkLst>
      </pc:sldChg>
      <pc:sldChg chg="del">
        <pc:chgData name="Stuart Mohr" userId="418fde74-6719-4c2f-a23a-3c06863cff81" providerId="ADAL" clId="{48583112-EAB0-4E00-BBC4-53B0FAABEFBE}" dt="2024-01-31T06:06:03.313" v="5" actId="47"/>
        <pc:sldMkLst>
          <pc:docMk/>
          <pc:sldMk cId="3152630931" sldId="277"/>
        </pc:sldMkLst>
      </pc:sldChg>
      <pc:sldChg chg="del">
        <pc:chgData name="Stuart Mohr" userId="418fde74-6719-4c2f-a23a-3c06863cff81" providerId="ADAL" clId="{48583112-EAB0-4E00-BBC4-53B0FAABEFBE}" dt="2024-01-31T06:06:03.844" v="6" actId="47"/>
        <pc:sldMkLst>
          <pc:docMk/>
          <pc:sldMk cId="2652364162" sldId="278"/>
        </pc:sldMkLst>
      </pc:sldChg>
      <pc:sldChg chg="del">
        <pc:chgData name="Stuart Mohr" userId="418fde74-6719-4c2f-a23a-3c06863cff81" providerId="ADAL" clId="{48583112-EAB0-4E00-BBC4-53B0FAABEFBE}" dt="2024-01-31T06:06:04.379" v="7" actId="47"/>
        <pc:sldMkLst>
          <pc:docMk/>
          <pc:sldMk cId="1751920202" sldId="279"/>
        </pc:sldMkLst>
      </pc:sldChg>
      <pc:sldChg chg="del">
        <pc:chgData name="Stuart Mohr" userId="418fde74-6719-4c2f-a23a-3c06863cff81" providerId="ADAL" clId="{48583112-EAB0-4E00-BBC4-53B0FAABEFBE}" dt="2024-01-31T06:06:05.818" v="9" actId="47"/>
        <pc:sldMkLst>
          <pc:docMk/>
          <pc:sldMk cId="38690240" sldId="280"/>
        </pc:sldMkLst>
      </pc:sldChg>
      <pc:sldChg chg="del">
        <pc:chgData name="Stuart Mohr" userId="418fde74-6719-4c2f-a23a-3c06863cff81" providerId="ADAL" clId="{48583112-EAB0-4E00-BBC4-53B0FAABEFBE}" dt="2024-01-31T06:06:06.481" v="10" actId="47"/>
        <pc:sldMkLst>
          <pc:docMk/>
          <pc:sldMk cId="808211150" sldId="281"/>
        </pc:sldMkLst>
      </pc:sldChg>
      <pc:sldChg chg="del">
        <pc:chgData name="Stuart Mohr" userId="418fde74-6719-4c2f-a23a-3c06863cff81" providerId="ADAL" clId="{48583112-EAB0-4E00-BBC4-53B0FAABEFBE}" dt="2024-01-31T06:06:08.057" v="12" actId="47"/>
        <pc:sldMkLst>
          <pc:docMk/>
          <pc:sldMk cId="61279977" sldId="282"/>
        </pc:sldMkLst>
      </pc:sldChg>
      <pc:sldChg chg="del">
        <pc:chgData name="Stuart Mohr" userId="418fde74-6719-4c2f-a23a-3c06863cff81" providerId="ADAL" clId="{48583112-EAB0-4E00-BBC4-53B0FAABEFBE}" dt="2024-01-31T06:06:08.595" v="13" actId="47"/>
        <pc:sldMkLst>
          <pc:docMk/>
          <pc:sldMk cId="796133730" sldId="283"/>
        </pc:sldMkLst>
      </pc:sldChg>
      <pc:sldChg chg="del">
        <pc:chgData name="Stuart Mohr" userId="418fde74-6719-4c2f-a23a-3c06863cff81" providerId="ADAL" clId="{48583112-EAB0-4E00-BBC4-53B0FAABEFBE}" dt="2024-01-31T06:06:09.162" v="14" actId="47"/>
        <pc:sldMkLst>
          <pc:docMk/>
          <pc:sldMk cId="1542070868" sldId="284"/>
        </pc:sldMkLst>
      </pc:sldChg>
      <pc:sldChg chg="del">
        <pc:chgData name="Stuart Mohr" userId="418fde74-6719-4c2f-a23a-3c06863cff81" providerId="ADAL" clId="{48583112-EAB0-4E00-BBC4-53B0FAABEFBE}" dt="2024-01-31T06:06:10.055" v="15" actId="47"/>
        <pc:sldMkLst>
          <pc:docMk/>
          <pc:sldMk cId="2170283531" sldId="285"/>
        </pc:sldMkLst>
      </pc:sldChg>
      <pc:sldChg chg="del">
        <pc:chgData name="Stuart Mohr" userId="418fde74-6719-4c2f-a23a-3c06863cff81" providerId="ADAL" clId="{48583112-EAB0-4E00-BBC4-53B0FAABEFBE}" dt="2024-01-31T06:06:10.475" v="16" actId="47"/>
        <pc:sldMkLst>
          <pc:docMk/>
          <pc:sldMk cId="282112977" sldId="286"/>
        </pc:sldMkLst>
      </pc:sldChg>
      <pc:sldChg chg="del">
        <pc:chgData name="Stuart Mohr" userId="418fde74-6719-4c2f-a23a-3c06863cff81" providerId="ADAL" clId="{48583112-EAB0-4E00-BBC4-53B0FAABEFBE}" dt="2024-01-31T06:06:10.911" v="17" actId="47"/>
        <pc:sldMkLst>
          <pc:docMk/>
          <pc:sldMk cId="1613684331" sldId="287"/>
        </pc:sldMkLst>
      </pc:sldChg>
      <pc:sldChg chg="del">
        <pc:chgData name="Stuart Mohr" userId="418fde74-6719-4c2f-a23a-3c06863cff81" providerId="ADAL" clId="{48583112-EAB0-4E00-BBC4-53B0FAABEFBE}" dt="2024-01-31T06:06:11.326" v="18" actId="47"/>
        <pc:sldMkLst>
          <pc:docMk/>
          <pc:sldMk cId="1167599807" sldId="288"/>
        </pc:sldMkLst>
      </pc:sldChg>
      <pc:sldChg chg="del">
        <pc:chgData name="Stuart Mohr" userId="418fde74-6719-4c2f-a23a-3c06863cff81" providerId="ADAL" clId="{48583112-EAB0-4E00-BBC4-53B0FAABEFBE}" dt="2024-01-31T06:06:11.772" v="19" actId="47"/>
        <pc:sldMkLst>
          <pc:docMk/>
          <pc:sldMk cId="3940681090" sldId="290"/>
        </pc:sldMkLst>
      </pc:sldChg>
      <pc:sldChg chg="del">
        <pc:chgData name="Stuart Mohr" userId="418fde74-6719-4c2f-a23a-3c06863cff81" providerId="ADAL" clId="{48583112-EAB0-4E00-BBC4-53B0FAABEFBE}" dt="2024-01-31T06:06:12.320" v="20" actId="47"/>
        <pc:sldMkLst>
          <pc:docMk/>
          <pc:sldMk cId="2242092797" sldId="291"/>
        </pc:sldMkLst>
      </pc:sldChg>
      <pc:sldChg chg="del">
        <pc:chgData name="Stuart Mohr" userId="418fde74-6719-4c2f-a23a-3c06863cff81" providerId="ADAL" clId="{48583112-EAB0-4E00-BBC4-53B0FAABEFBE}" dt="2024-01-31T06:06:12.736" v="21" actId="47"/>
        <pc:sldMkLst>
          <pc:docMk/>
          <pc:sldMk cId="2560798736" sldId="292"/>
        </pc:sldMkLst>
      </pc:sldChg>
      <pc:sldChg chg="del">
        <pc:chgData name="Stuart Mohr" userId="418fde74-6719-4c2f-a23a-3c06863cff81" providerId="ADAL" clId="{48583112-EAB0-4E00-BBC4-53B0FAABEFBE}" dt="2024-01-31T06:06:13.225" v="22" actId="47"/>
        <pc:sldMkLst>
          <pc:docMk/>
          <pc:sldMk cId="821049039" sldId="293"/>
        </pc:sldMkLst>
      </pc:sldChg>
      <pc:sldChg chg="del">
        <pc:chgData name="Stuart Mohr" userId="418fde74-6719-4c2f-a23a-3c06863cff81" providerId="ADAL" clId="{48583112-EAB0-4E00-BBC4-53B0FAABEFBE}" dt="2024-01-31T06:06:13.864" v="23" actId="47"/>
        <pc:sldMkLst>
          <pc:docMk/>
          <pc:sldMk cId="4120722370" sldId="294"/>
        </pc:sldMkLst>
      </pc:sldChg>
      <pc:sldChg chg="del">
        <pc:chgData name="Stuart Mohr" userId="418fde74-6719-4c2f-a23a-3c06863cff81" providerId="ADAL" clId="{48583112-EAB0-4E00-BBC4-53B0FAABEFBE}" dt="2024-01-31T06:06:14.536" v="24" actId="47"/>
        <pc:sldMkLst>
          <pc:docMk/>
          <pc:sldMk cId="3791039092" sldId="295"/>
        </pc:sldMkLst>
      </pc:sldChg>
      <pc:sldChg chg="del">
        <pc:chgData name="Stuart Mohr" userId="418fde74-6719-4c2f-a23a-3c06863cff81" providerId="ADAL" clId="{48583112-EAB0-4E00-BBC4-53B0FAABEFBE}" dt="2024-01-31T06:06:15.439" v="26" actId="47"/>
        <pc:sldMkLst>
          <pc:docMk/>
          <pc:sldMk cId="2151373194" sldId="296"/>
        </pc:sldMkLst>
      </pc:sldChg>
      <pc:sldChg chg="del">
        <pc:chgData name="Stuart Mohr" userId="418fde74-6719-4c2f-a23a-3c06863cff81" providerId="ADAL" clId="{48583112-EAB0-4E00-BBC4-53B0FAABEFBE}" dt="2024-01-31T06:06:15.959" v="27" actId="47"/>
        <pc:sldMkLst>
          <pc:docMk/>
          <pc:sldMk cId="155543824" sldId="297"/>
        </pc:sldMkLst>
      </pc:sldChg>
      <pc:sldChg chg="modSp add del mod">
        <pc:chgData name="Stuart Mohr" userId="418fde74-6719-4c2f-a23a-3c06863cff81" providerId="ADAL" clId="{48583112-EAB0-4E00-BBC4-53B0FAABEFBE}" dt="2024-01-31T06:39:10.242" v="450" actId="47"/>
        <pc:sldMkLst>
          <pc:docMk/>
          <pc:sldMk cId="2342731445" sldId="297"/>
        </pc:sldMkLst>
        <pc:spChg chg="mod">
          <ac:chgData name="Stuart Mohr" userId="418fde74-6719-4c2f-a23a-3c06863cff81" providerId="ADAL" clId="{48583112-EAB0-4E00-BBC4-53B0FAABEFBE}" dt="2024-01-31T06:21:49.734" v="448" actId="20577"/>
          <ac:spMkLst>
            <pc:docMk/>
            <pc:sldMk cId="2342731445" sldId="297"/>
            <ac:spMk id="3" creationId="{C28AB78C-0E14-BE5F-52ED-C7D5EA327E06}"/>
          </ac:spMkLst>
        </pc:spChg>
      </pc:sldChg>
      <pc:sldChg chg="del">
        <pc:chgData name="Stuart Mohr" userId="418fde74-6719-4c2f-a23a-3c06863cff81" providerId="ADAL" clId="{48583112-EAB0-4E00-BBC4-53B0FAABEFBE}" dt="2024-01-31T06:06:16.550" v="28" actId="47"/>
        <pc:sldMkLst>
          <pc:docMk/>
          <pc:sldMk cId="3572217858" sldId="298"/>
        </pc:sldMkLst>
      </pc:sldChg>
      <pc:sldChg chg="del">
        <pc:chgData name="Stuart Mohr" userId="418fde74-6719-4c2f-a23a-3c06863cff81" providerId="ADAL" clId="{48583112-EAB0-4E00-BBC4-53B0FAABEFBE}" dt="2024-01-31T06:06:17.569" v="30" actId="47"/>
        <pc:sldMkLst>
          <pc:docMk/>
          <pc:sldMk cId="3893814208" sldId="299"/>
        </pc:sldMkLst>
      </pc:sldChg>
      <pc:sldChg chg="del">
        <pc:chgData name="Stuart Mohr" userId="418fde74-6719-4c2f-a23a-3c06863cff81" providerId="ADAL" clId="{48583112-EAB0-4E00-BBC4-53B0FAABEFBE}" dt="2024-01-31T06:06:18.050" v="31" actId="47"/>
        <pc:sldMkLst>
          <pc:docMk/>
          <pc:sldMk cId="1249994569" sldId="300"/>
        </pc:sldMkLst>
      </pc:sldChg>
      <pc:sldChg chg="del">
        <pc:chgData name="Stuart Mohr" userId="418fde74-6719-4c2f-a23a-3c06863cff81" providerId="ADAL" clId="{48583112-EAB0-4E00-BBC4-53B0FAABEFBE}" dt="2024-01-31T06:06:18.423" v="32" actId="47"/>
        <pc:sldMkLst>
          <pc:docMk/>
          <pc:sldMk cId="3464039118" sldId="301"/>
        </pc:sldMkLst>
      </pc:sldChg>
      <pc:sldChg chg="del">
        <pc:chgData name="Stuart Mohr" userId="418fde74-6719-4c2f-a23a-3c06863cff81" providerId="ADAL" clId="{48583112-EAB0-4E00-BBC4-53B0FAABEFBE}" dt="2024-01-31T06:06:18.960" v="33" actId="47"/>
        <pc:sldMkLst>
          <pc:docMk/>
          <pc:sldMk cId="270113957" sldId="302"/>
        </pc:sldMkLst>
      </pc:sldChg>
      <pc:sldChg chg="del">
        <pc:chgData name="Stuart Mohr" userId="418fde74-6719-4c2f-a23a-3c06863cff81" providerId="ADAL" clId="{48583112-EAB0-4E00-BBC4-53B0FAABEFBE}" dt="2024-01-31T06:06:19.359" v="34" actId="47"/>
        <pc:sldMkLst>
          <pc:docMk/>
          <pc:sldMk cId="4150614665" sldId="303"/>
        </pc:sldMkLst>
      </pc:sldChg>
      <pc:sldChg chg="del">
        <pc:chgData name="Stuart Mohr" userId="418fde74-6719-4c2f-a23a-3c06863cff81" providerId="ADAL" clId="{48583112-EAB0-4E00-BBC4-53B0FAABEFBE}" dt="2024-01-31T06:06:19.727" v="35" actId="47"/>
        <pc:sldMkLst>
          <pc:docMk/>
          <pc:sldMk cId="2705209516" sldId="304"/>
        </pc:sldMkLst>
      </pc:sldChg>
      <pc:sldChg chg="del">
        <pc:chgData name="Stuart Mohr" userId="418fde74-6719-4c2f-a23a-3c06863cff81" providerId="ADAL" clId="{48583112-EAB0-4E00-BBC4-53B0FAABEFBE}" dt="2024-01-31T06:06:20.111" v="36" actId="47"/>
        <pc:sldMkLst>
          <pc:docMk/>
          <pc:sldMk cId="3799533126" sldId="305"/>
        </pc:sldMkLst>
      </pc:sldChg>
      <pc:sldChg chg="del">
        <pc:chgData name="Stuart Mohr" userId="418fde74-6719-4c2f-a23a-3c06863cff81" providerId="ADAL" clId="{48583112-EAB0-4E00-BBC4-53B0FAABEFBE}" dt="2024-01-31T06:06:21.552" v="37" actId="47"/>
        <pc:sldMkLst>
          <pc:docMk/>
          <pc:sldMk cId="3615709569" sldId="306"/>
        </pc:sldMkLst>
      </pc:sldChg>
      <pc:sldChg chg="del">
        <pc:chgData name="Stuart Mohr" userId="418fde74-6719-4c2f-a23a-3c06863cff81" providerId="ADAL" clId="{48583112-EAB0-4E00-BBC4-53B0FAABEFBE}" dt="2024-01-31T06:06:22.121" v="38" actId="47"/>
        <pc:sldMkLst>
          <pc:docMk/>
          <pc:sldMk cId="4129464464" sldId="307"/>
        </pc:sldMkLst>
      </pc:sldChg>
      <pc:sldChg chg="del">
        <pc:chgData name="Stuart Mohr" userId="418fde74-6719-4c2f-a23a-3c06863cff81" providerId="ADAL" clId="{48583112-EAB0-4E00-BBC4-53B0FAABEFBE}" dt="2024-01-31T06:06:23.231" v="40" actId="47"/>
        <pc:sldMkLst>
          <pc:docMk/>
          <pc:sldMk cId="3547296378" sldId="308"/>
        </pc:sldMkLst>
      </pc:sldChg>
      <pc:sldChg chg="del">
        <pc:chgData name="Stuart Mohr" userId="418fde74-6719-4c2f-a23a-3c06863cff81" providerId="ADAL" clId="{48583112-EAB0-4E00-BBC4-53B0FAABEFBE}" dt="2024-01-31T06:06:25.146" v="43" actId="47"/>
        <pc:sldMkLst>
          <pc:docMk/>
          <pc:sldMk cId="2436769908" sldId="309"/>
        </pc:sldMkLst>
      </pc:sldChg>
      <pc:sldChg chg="del">
        <pc:chgData name="Stuart Mohr" userId="418fde74-6719-4c2f-a23a-3c06863cff81" providerId="ADAL" clId="{48583112-EAB0-4E00-BBC4-53B0FAABEFBE}" dt="2024-01-31T06:06:25.659" v="44" actId="47"/>
        <pc:sldMkLst>
          <pc:docMk/>
          <pc:sldMk cId="624543459" sldId="310"/>
        </pc:sldMkLst>
      </pc:sldChg>
      <pc:sldChg chg="del">
        <pc:chgData name="Stuart Mohr" userId="418fde74-6719-4c2f-a23a-3c06863cff81" providerId="ADAL" clId="{48583112-EAB0-4E00-BBC4-53B0FAABEFBE}" dt="2024-01-31T06:06:26.128" v="45" actId="47"/>
        <pc:sldMkLst>
          <pc:docMk/>
          <pc:sldMk cId="1815347581" sldId="311"/>
        </pc:sldMkLst>
      </pc:sldChg>
      <pc:sldChg chg="del">
        <pc:chgData name="Stuart Mohr" userId="418fde74-6719-4c2f-a23a-3c06863cff81" providerId="ADAL" clId="{48583112-EAB0-4E00-BBC4-53B0FAABEFBE}" dt="2024-01-31T06:06:26.585" v="46" actId="47"/>
        <pc:sldMkLst>
          <pc:docMk/>
          <pc:sldMk cId="317112613" sldId="312"/>
        </pc:sldMkLst>
      </pc:sldChg>
      <pc:sldChg chg="add setBg">
        <pc:chgData name="Stuart Mohr" userId="418fde74-6719-4c2f-a23a-3c06863cff81" providerId="ADAL" clId="{48583112-EAB0-4E00-BBC4-53B0FAABEFBE}" dt="2024-01-31T06:16:38.110" v="322"/>
        <pc:sldMkLst>
          <pc:docMk/>
          <pc:sldMk cId="751506335" sldId="312"/>
        </pc:sldMkLst>
      </pc:sldChg>
      <pc:sldChg chg="add setBg">
        <pc:chgData name="Stuart Mohr" userId="418fde74-6719-4c2f-a23a-3c06863cff81" providerId="ADAL" clId="{48583112-EAB0-4E00-BBC4-53B0FAABEFBE}" dt="2024-01-31T06:16:38.110" v="322"/>
        <pc:sldMkLst>
          <pc:docMk/>
          <pc:sldMk cId="272011378" sldId="313"/>
        </pc:sldMkLst>
      </pc:sldChg>
      <pc:sldChg chg="del">
        <pc:chgData name="Stuart Mohr" userId="418fde74-6719-4c2f-a23a-3c06863cff81" providerId="ADAL" clId="{48583112-EAB0-4E00-BBC4-53B0FAABEFBE}" dt="2024-01-31T06:06:27.777" v="48" actId="47"/>
        <pc:sldMkLst>
          <pc:docMk/>
          <pc:sldMk cId="2453459050" sldId="313"/>
        </pc:sldMkLst>
      </pc:sldChg>
      <pc:sldChg chg="addSp delSp modSp new mod setBg modClrScheme chgLayout">
        <pc:chgData name="Stuart Mohr" userId="418fde74-6719-4c2f-a23a-3c06863cff81" providerId="ADAL" clId="{48583112-EAB0-4E00-BBC4-53B0FAABEFBE}" dt="2024-01-31T06:19:14.526" v="333"/>
        <pc:sldMkLst>
          <pc:docMk/>
          <pc:sldMk cId="428585186" sldId="314"/>
        </pc:sldMkLst>
        <pc:spChg chg="del mod ord">
          <ac:chgData name="Stuart Mohr" userId="418fde74-6719-4c2f-a23a-3c06863cff81" providerId="ADAL" clId="{48583112-EAB0-4E00-BBC4-53B0FAABEFBE}" dt="2024-01-31T06:18:47.935" v="324" actId="700"/>
          <ac:spMkLst>
            <pc:docMk/>
            <pc:sldMk cId="428585186" sldId="314"/>
            <ac:spMk id="2" creationId="{6A6A2F9E-8707-6E12-FFDB-7A3307B5BA2B}"/>
          </ac:spMkLst>
        </pc:spChg>
        <pc:spChg chg="del mod ord">
          <ac:chgData name="Stuart Mohr" userId="418fde74-6719-4c2f-a23a-3c06863cff81" providerId="ADAL" clId="{48583112-EAB0-4E00-BBC4-53B0FAABEFBE}" dt="2024-01-31T06:18:47.935" v="324" actId="700"/>
          <ac:spMkLst>
            <pc:docMk/>
            <pc:sldMk cId="428585186" sldId="314"/>
            <ac:spMk id="3" creationId="{CBE2093E-E2B8-072E-18A4-3D55A962864E}"/>
          </ac:spMkLst>
        </pc:spChg>
        <pc:spChg chg="add del mod ord">
          <ac:chgData name="Stuart Mohr" userId="418fde74-6719-4c2f-a23a-3c06863cff81" providerId="ADAL" clId="{48583112-EAB0-4E00-BBC4-53B0FAABEFBE}" dt="2024-01-31T06:18:53.242" v="325" actId="700"/>
          <ac:spMkLst>
            <pc:docMk/>
            <pc:sldMk cId="428585186" sldId="314"/>
            <ac:spMk id="4" creationId="{B722C984-7A7F-1064-000F-EE428759E2C3}"/>
          </ac:spMkLst>
        </pc:spChg>
        <pc:spChg chg="add del mod ord">
          <ac:chgData name="Stuart Mohr" userId="418fde74-6719-4c2f-a23a-3c06863cff81" providerId="ADAL" clId="{48583112-EAB0-4E00-BBC4-53B0FAABEFBE}" dt="2024-01-31T06:18:53.242" v="325" actId="700"/>
          <ac:spMkLst>
            <pc:docMk/>
            <pc:sldMk cId="428585186" sldId="314"/>
            <ac:spMk id="5" creationId="{B2E62399-D678-0E21-BFCD-7C4217AA0F21}"/>
          </ac:spMkLst>
        </pc:spChg>
        <pc:spChg chg="add del mod ord">
          <ac:chgData name="Stuart Mohr" userId="418fde74-6719-4c2f-a23a-3c06863cff81" providerId="ADAL" clId="{48583112-EAB0-4E00-BBC4-53B0FAABEFBE}" dt="2024-01-31T06:18:58.096" v="329" actId="478"/>
          <ac:spMkLst>
            <pc:docMk/>
            <pc:sldMk cId="428585186" sldId="314"/>
            <ac:spMk id="6" creationId="{2BA07F27-7F6B-F020-DAF9-D049607C7A63}"/>
          </ac:spMkLst>
        </pc:spChg>
        <pc:spChg chg="add del mod ord">
          <ac:chgData name="Stuart Mohr" userId="418fde74-6719-4c2f-a23a-3c06863cff81" providerId="ADAL" clId="{48583112-EAB0-4E00-BBC4-53B0FAABEFBE}" dt="2024-01-31T06:18:55.569" v="326"/>
          <ac:spMkLst>
            <pc:docMk/>
            <pc:sldMk cId="428585186" sldId="314"/>
            <ac:spMk id="7" creationId="{19EFB48F-FBAC-E2CC-6DB8-245CFE1223E0}"/>
          </ac:spMkLst>
        </pc:spChg>
        <pc:picChg chg="add mod">
          <ac:chgData name="Stuart Mohr" userId="418fde74-6719-4c2f-a23a-3c06863cff81" providerId="ADAL" clId="{48583112-EAB0-4E00-BBC4-53B0FAABEFBE}" dt="2024-01-31T06:19:07.054" v="332" actId="1076"/>
          <ac:picMkLst>
            <pc:docMk/>
            <pc:sldMk cId="428585186" sldId="314"/>
            <ac:picMk id="9" creationId="{BCC7294F-C931-9422-090B-929D4CB8921C}"/>
          </ac:picMkLst>
        </pc:picChg>
      </pc:sldChg>
      <pc:sldChg chg="del">
        <pc:chgData name="Stuart Mohr" userId="418fde74-6719-4c2f-a23a-3c06863cff81" providerId="ADAL" clId="{48583112-EAB0-4E00-BBC4-53B0FAABEFBE}" dt="2024-01-31T06:06:28.415" v="49" actId="47"/>
        <pc:sldMkLst>
          <pc:docMk/>
          <pc:sldMk cId="2756627191" sldId="314"/>
        </pc:sldMkLst>
      </pc:sldChg>
      <pc:sldChg chg="modSp new mod">
        <pc:chgData name="Stuart Mohr" userId="418fde74-6719-4c2f-a23a-3c06863cff81" providerId="ADAL" clId="{48583112-EAB0-4E00-BBC4-53B0FAABEFBE}" dt="2024-01-31T06:20:21.752" v="436" actId="20577"/>
        <pc:sldMkLst>
          <pc:docMk/>
          <pc:sldMk cId="148422552" sldId="315"/>
        </pc:sldMkLst>
        <pc:spChg chg="mod">
          <ac:chgData name="Stuart Mohr" userId="418fde74-6719-4c2f-a23a-3c06863cff81" providerId="ADAL" clId="{48583112-EAB0-4E00-BBC4-53B0FAABEFBE}" dt="2024-01-31T06:20:08.314" v="396" actId="14100"/>
          <ac:spMkLst>
            <pc:docMk/>
            <pc:sldMk cId="148422552" sldId="315"/>
            <ac:spMk id="2" creationId="{0D8E2DE2-EF56-F150-4BDA-ED79D1E3A021}"/>
          </ac:spMkLst>
        </pc:spChg>
        <pc:spChg chg="mod">
          <ac:chgData name="Stuart Mohr" userId="418fde74-6719-4c2f-a23a-3c06863cff81" providerId="ADAL" clId="{48583112-EAB0-4E00-BBC4-53B0FAABEFBE}" dt="2024-01-31T06:20:21.752" v="436" actId="20577"/>
          <ac:spMkLst>
            <pc:docMk/>
            <pc:sldMk cId="148422552" sldId="315"/>
            <ac:spMk id="3" creationId="{3906B174-B9DE-893D-706B-5139E6420259}"/>
          </ac:spMkLst>
        </pc:spChg>
      </pc:sldChg>
      <pc:sldChg chg="del">
        <pc:chgData name="Stuart Mohr" userId="418fde74-6719-4c2f-a23a-3c06863cff81" providerId="ADAL" clId="{48583112-EAB0-4E00-BBC4-53B0FAABEFBE}" dt="2024-01-31T06:06:29.057" v="50" actId="47"/>
        <pc:sldMkLst>
          <pc:docMk/>
          <pc:sldMk cId="958275597" sldId="315"/>
        </pc:sldMkLst>
      </pc:sldChg>
      <pc:sldChg chg="new del">
        <pc:chgData name="Stuart Mohr" userId="418fde74-6719-4c2f-a23a-3c06863cff81" providerId="ADAL" clId="{48583112-EAB0-4E00-BBC4-53B0FAABEFBE}" dt="2024-01-31T06:45:08.809" v="740" actId="47"/>
        <pc:sldMkLst>
          <pc:docMk/>
          <pc:sldMk cId="2727939057" sldId="316"/>
        </pc:sldMkLst>
      </pc:sldChg>
      <pc:sldChg chg="addSp modSp add mod modClrScheme modAnim chgLayout">
        <pc:chgData name="Stuart Mohr" userId="418fde74-6719-4c2f-a23a-3c06863cff81" providerId="ADAL" clId="{48583112-EAB0-4E00-BBC4-53B0FAABEFBE}" dt="2024-01-31T06:53:46.200" v="834" actId="1035"/>
        <pc:sldMkLst>
          <pc:docMk/>
          <pc:sldMk cId="3886508242" sldId="317"/>
        </pc:sldMkLst>
        <pc:spChg chg="mod ord">
          <ac:chgData name="Stuart Mohr" userId="418fde74-6719-4c2f-a23a-3c06863cff81" providerId="ADAL" clId="{48583112-EAB0-4E00-BBC4-53B0FAABEFBE}" dt="2024-01-31T06:39:18.614" v="451" actId="700"/>
          <ac:spMkLst>
            <pc:docMk/>
            <pc:sldMk cId="3886508242" sldId="317"/>
            <ac:spMk id="2" creationId="{ACC827F4-1B3B-845B-15A3-B69378F9059D}"/>
          </ac:spMkLst>
        </pc:spChg>
        <pc:spChg chg="mod ord">
          <ac:chgData name="Stuart Mohr" userId="418fde74-6719-4c2f-a23a-3c06863cff81" providerId="ADAL" clId="{48583112-EAB0-4E00-BBC4-53B0FAABEFBE}" dt="2024-01-31T06:53:46.200" v="834" actId="1035"/>
          <ac:spMkLst>
            <pc:docMk/>
            <pc:sldMk cId="3886508242" sldId="317"/>
            <ac:spMk id="3" creationId="{C28AB78C-0E14-BE5F-52ED-C7D5EA327E06}"/>
          </ac:spMkLst>
        </pc:spChg>
        <pc:spChg chg="add mod ord">
          <ac:chgData name="Stuart Mohr" userId="418fde74-6719-4c2f-a23a-3c06863cff81" providerId="ADAL" clId="{48583112-EAB0-4E00-BBC4-53B0FAABEFBE}" dt="2024-01-31T06:53:46.200" v="834" actId="1035"/>
          <ac:spMkLst>
            <pc:docMk/>
            <pc:sldMk cId="3886508242" sldId="317"/>
            <ac:spMk id="4" creationId="{6126BB0D-0DA0-9A25-63E2-CB42E4BF39C2}"/>
          </ac:spMkLst>
        </pc:spChg>
        <pc:spChg chg="add mod">
          <ac:chgData name="Stuart Mohr" userId="418fde74-6719-4c2f-a23a-3c06863cff81" providerId="ADAL" clId="{48583112-EAB0-4E00-BBC4-53B0FAABEFBE}" dt="2024-01-31T06:53:36.392" v="824" actId="1035"/>
          <ac:spMkLst>
            <pc:docMk/>
            <pc:sldMk cId="3886508242" sldId="317"/>
            <ac:spMk id="5" creationId="{B3FA8E2C-EB2B-B1F6-3333-F1E79FFCAD7C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mohr\Desktop\Studies\Dr.%20Biesman%20Study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janmarini2-my.sharepoint.com/personal/stuart_mohr_janmarini_com/Documents/Desktop/IPL%20Study%20Data%208-6-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janmarini2-my.sharepoint.com/personal/stuart_mohr_janmarini_com/Documents/Desktop/IPL%20Study%20Data%208-6-23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janmarini2-my.sharepoint.com/personal/stuart_mohr_janmarini_com/Documents/Desktop/IPL%20Study%20Data%208-6-23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https://janmarini2-my.sharepoint.com/personal/stuart_mohr_janmarini_com/Documents/Desktop/IPL%20Study%20Data%208-6-23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3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300" baseline="0" dirty="0">
                <a:solidFill>
                  <a:schemeClr val="tx1"/>
                </a:solidFill>
              </a:rPr>
              <a:t>Enhanced Results: JMSR + Laser vs. Laser Alone for Rosacea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3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696742311542245"/>
          <c:y val="0.15534526934133236"/>
          <c:w val="0.81704744280921293"/>
          <c:h val="0.6580878952630923"/>
        </c:manualLayout>
      </c:layout>
      <c:lineChart>
        <c:grouping val="standard"/>
        <c:varyColors val="0"/>
        <c:ser>
          <c:idx val="0"/>
          <c:order val="0"/>
          <c:tx>
            <c:strRef>
              <c:f>'Redness Scores'!$A$48</c:f>
              <c:strCache>
                <c:ptCount val="1"/>
                <c:pt idx="0">
                  <c:v>Laser + Product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'Redness Scores'!$B$47:$E$47</c:f>
              <c:numCache>
                <c:formatCode>General</c:formatCode>
                <c:ptCount val="4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</c:numCache>
            </c:numRef>
          </c:cat>
          <c:val>
            <c:numRef>
              <c:f>'Redness Scores'!$B$48:$E$48</c:f>
              <c:numCache>
                <c:formatCode>0.00</c:formatCode>
                <c:ptCount val="4"/>
                <c:pt idx="0" formatCode="General">
                  <c:v>0</c:v>
                </c:pt>
                <c:pt idx="1">
                  <c:v>-0.73333333333333328</c:v>
                </c:pt>
                <c:pt idx="2">
                  <c:v>-1.2857142857142858</c:v>
                </c:pt>
                <c:pt idx="3">
                  <c:v>-1.4285714285714286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09E-4AAA-847C-2A688DB53AED}"/>
            </c:ext>
          </c:extLst>
        </c:ser>
        <c:ser>
          <c:idx val="1"/>
          <c:order val="1"/>
          <c:tx>
            <c:strRef>
              <c:f>'Redness Scores'!$A$49</c:f>
              <c:strCache>
                <c:ptCount val="1"/>
                <c:pt idx="0">
                  <c:v>Laser Only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'Redness Scores'!$B$47:$E$47</c:f>
              <c:numCache>
                <c:formatCode>General</c:formatCode>
                <c:ptCount val="4"/>
                <c:pt idx="0">
                  <c:v>0</c:v>
                </c:pt>
                <c:pt idx="1">
                  <c:v>4</c:v>
                </c:pt>
                <c:pt idx="2">
                  <c:v>8</c:v>
                </c:pt>
                <c:pt idx="3">
                  <c:v>12</c:v>
                </c:pt>
              </c:numCache>
            </c:numRef>
          </c:cat>
          <c:val>
            <c:numRef>
              <c:f>'Redness Scores'!$B$49:$E$49</c:f>
              <c:numCache>
                <c:formatCode>0.00</c:formatCode>
                <c:ptCount val="4"/>
                <c:pt idx="0" formatCode="General">
                  <c:v>0</c:v>
                </c:pt>
                <c:pt idx="1">
                  <c:v>-0.46666666666666667</c:v>
                </c:pt>
                <c:pt idx="2">
                  <c:v>-0.73333333333333328</c:v>
                </c:pt>
                <c:pt idx="3">
                  <c:v>-1.1333333333333333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09E-4AAA-847C-2A688DB53A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00113552"/>
        <c:axId val="1800109200"/>
      </c:lineChart>
      <c:catAx>
        <c:axId val="18001135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</a:rPr>
                  <a:t>Weeks</a:t>
                </a:r>
              </a:p>
            </c:rich>
          </c:tx>
          <c:layout>
            <c:manualLayout>
              <c:xMode val="edge"/>
              <c:yMode val="edge"/>
              <c:x val="0.4931438640796002"/>
              <c:y val="0.8644677537763704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0109200"/>
        <c:crosses val="autoZero"/>
        <c:auto val="1"/>
        <c:lblAlgn val="ctr"/>
        <c:lblOffset val="100"/>
        <c:noMultiLvlLbl val="0"/>
      </c:catAx>
      <c:valAx>
        <c:axId val="1800109200"/>
        <c:scaling>
          <c:orientation val="minMax"/>
          <c:min val="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dirty="0">
                    <a:solidFill>
                      <a:schemeClr val="tx1"/>
                    </a:solidFill>
                  </a:rPr>
                  <a:t>Reduction in Severity</a:t>
                </a:r>
              </a:p>
            </c:rich>
          </c:tx>
          <c:layout>
            <c:manualLayout>
              <c:xMode val="edge"/>
              <c:yMode val="edge"/>
              <c:x val="2.7170825368637946E-2"/>
              <c:y val="0.4206183858054097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00113552"/>
        <c:crosses val="autoZero"/>
        <c:crossBetween val="midCat"/>
        <c:majorUnit val="0.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52284268622514"/>
          <c:y val="0.11721034870641174"/>
          <c:w val="0.28987579723051149"/>
          <c:h val="4.06030496187976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0"/>
              <a:t>Patient Perceived Improvement in Texture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'[IPL Study Data 8-6-23.xlsx]Q2 Data'!$M$49</c:f>
              <c:strCache>
                <c:ptCount val="1"/>
                <c:pt idx="0">
                  <c:v>Skincare + IPL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'[IPL Study Data 8-6-23.xlsx]Q2 Data'!$N$48:$Q$48</c:f>
              <c:strCache>
                <c:ptCount val="4"/>
                <c:pt idx="0">
                  <c:v>Baseline</c:v>
                </c:pt>
                <c:pt idx="1">
                  <c:v>Pre BBL</c:v>
                </c:pt>
                <c:pt idx="2">
                  <c:v>Post 1 BBL</c:v>
                </c:pt>
                <c:pt idx="3">
                  <c:v>Post 2 BBL</c:v>
                </c:pt>
              </c:strCache>
            </c:strRef>
          </c:cat>
          <c:val>
            <c:numRef>
              <c:f>'[IPL Study Data 8-6-23.xlsx]Q2 Data'!$N$49:$Q$49</c:f>
              <c:numCache>
                <c:formatCode>0.00</c:formatCode>
                <c:ptCount val="4"/>
                <c:pt idx="0">
                  <c:v>0</c:v>
                </c:pt>
                <c:pt idx="1">
                  <c:v>2</c:v>
                </c:pt>
                <c:pt idx="2">
                  <c:v>2.4666666666666668</c:v>
                </c:pt>
                <c:pt idx="3">
                  <c:v>2.7333333333333334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ABA-4198-A18D-411B85C5414D}"/>
            </c:ext>
          </c:extLst>
        </c:ser>
        <c:ser>
          <c:idx val="1"/>
          <c:order val="1"/>
          <c:tx>
            <c:strRef>
              <c:f>'[IPL Study Data 8-6-23.xlsx]Q2 Data'!$M$50</c:f>
              <c:strCache>
                <c:ptCount val="1"/>
                <c:pt idx="0">
                  <c:v>IPL Only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'[IPL Study Data 8-6-23.xlsx]Q2 Data'!$N$48:$Q$48</c:f>
              <c:strCache>
                <c:ptCount val="4"/>
                <c:pt idx="0">
                  <c:v>Baseline</c:v>
                </c:pt>
                <c:pt idx="1">
                  <c:v>Pre BBL</c:v>
                </c:pt>
                <c:pt idx="2">
                  <c:v>Post 1 BBL</c:v>
                </c:pt>
                <c:pt idx="3">
                  <c:v>Post 2 BBL</c:v>
                </c:pt>
              </c:strCache>
            </c:strRef>
          </c:cat>
          <c:val>
            <c:numRef>
              <c:f>'[IPL Study Data 8-6-23.xlsx]Q2 Data'!$N$50:$Q$50</c:f>
              <c:numCache>
                <c:formatCode>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1.6428571428571428</c:v>
                </c:pt>
                <c:pt idx="3">
                  <c:v>2.1428571428571428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ABA-4198-A18D-411B85C541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5316688"/>
        <c:axId val="1520082688"/>
      </c:lineChart>
      <c:catAx>
        <c:axId val="5531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0082688"/>
        <c:crosses val="autoZero"/>
        <c:auto val="1"/>
        <c:lblAlgn val="ctr"/>
        <c:lblOffset val="100"/>
        <c:noMultiLvlLbl val="0"/>
      </c:catAx>
      <c:valAx>
        <c:axId val="1520082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31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Physician -</a:t>
            </a:r>
            <a:r>
              <a:rPr lang="en-US" baseline="0" dirty="0"/>
              <a:t> </a:t>
            </a:r>
            <a:r>
              <a:rPr lang="en-US" dirty="0"/>
              <a:t>Improvement in Discoloration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'[IPL Study Data 8-6-23.xlsx]Q3 Data'!$S$173</c:f>
              <c:strCache>
                <c:ptCount val="1"/>
                <c:pt idx="0">
                  <c:v>Skincare + 2 IPL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'[IPL Study Data 8-6-23.xlsx]Q3 Data'!$T$172:$W$172</c:f>
              <c:strCache>
                <c:ptCount val="4"/>
                <c:pt idx="0">
                  <c:v>Baseline</c:v>
                </c:pt>
                <c:pt idx="1">
                  <c:v>Pre BBL</c:v>
                </c:pt>
                <c:pt idx="2">
                  <c:v>Post 1 BBL</c:v>
                </c:pt>
                <c:pt idx="3">
                  <c:v>Post 2 BBL</c:v>
                </c:pt>
              </c:strCache>
            </c:strRef>
          </c:cat>
          <c:val>
            <c:numRef>
              <c:f>'[IPL Study Data 8-6-23.xlsx]Q3 Data'!$T$173:$W$173</c:f>
              <c:numCache>
                <c:formatCode>0.00</c:formatCode>
                <c:ptCount val="4"/>
                <c:pt idx="0">
                  <c:v>0</c:v>
                </c:pt>
                <c:pt idx="1">
                  <c:v>0.6</c:v>
                </c:pt>
                <c:pt idx="2">
                  <c:v>1.4666666666666666</c:v>
                </c:pt>
                <c:pt idx="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02E-4657-A089-64C00770ADDF}"/>
            </c:ext>
          </c:extLst>
        </c:ser>
        <c:ser>
          <c:idx val="1"/>
          <c:order val="1"/>
          <c:tx>
            <c:strRef>
              <c:f>'[IPL Study Data 8-6-23.xlsx]Q3 Data'!$S$174</c:f>
              <c:strCache>
                <c:ptCount val="1"/>
                <c:pt idx="0">
                  <c:v>3 IPL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'[IPL Study Data 8-6-23.xlsx]Q3 Data'!$T$172:$W$172</c:f>
              <c:strCache>
                <c:ptCount val="4"/>
                <c:pt idx="0">
                  <c:v>Baseline</c:v>
                </c:pt>
                <c:pt idx="1">
                  <c:v>Pre BBL</c:v>
                </c:pt>
                <c:pt idx="2">
                  <c:v>Post 1 BBL</c:v>
                </c:pt>
                <c:pt idx="3">
                  <c:v>Post 2 BBL</c:v>
                </c:pt>
              </c:strCache>
            </c:strRef>
          </c:cat>
          <c:val>
            <c:numRef>
              <c:f>'[IPL Study Data 8-6-23.xlsx]Q3 Data'!$T$174:$W$174</c:f>
              <c:numCache>
                <c:formatCode>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0.6428571428571429</c:v>
                </c:pt>
                <c:pt idx="3">
                  <c:v>1.0714285714285714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02E-4657-A089-64C00770AD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5457008"/>
        <c:axId val="51955776"/>
      </c:lineChart>
      <c:catAx>
        <c:axId val="205457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955776"/>
        <c:crosses val="autoZero"/>
        <c:auto val="1"/>
        <c:lblAlgn val="ctr"/>
        <c:lblOffset val="100"/>
        <c:noMultiLvlLbl val="0"/>
      </c:catAx>
      <c:valAx>
        <c:axId val="51955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54570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Patient Perceived Improvement in Wrinkles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'[IPL Study Data 8-6-23.xlsx]Q2 Data'!$G$49</c:f>
              <c:strCache>
                <c:ptCount val="1"/>
                <c:pt idx="0">
                  <c:v>Skincare + IPL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'[IPL Study Data 8-6-23.xlsx]Q2 Data'!$H$48:$K$48</c:f>
              <c:strCache>
                <c:ptCount val="4"/>
                <c:pt idx="0">
                  <c:v>Baseline</c:v>
                </c:pt>
                <c:pt idx="1">
                  <c:v>Pre BBL</c:v>
                </c:pt>
                <c:pt idx="2">
                  <c:v>Post 1 BBL</c:v>
                </c:pt>
                <c:pt idx="3">
                  <c:v>Post 2 BBL</c:v>
                </c:pt>
              </c:strCache>
            </c:strRef>
          </c:cat>
          <c:val>
            <c:numRef>
              <c:f>'[IPL Study Data 8-6-23.xlsx]Q2 Data'!$H$49:$K$49</c:f>
              <c:numCache>
                <c:formatCode>0.00</c:formatCode>
                <c:ptCount val="4"/>
                <c:pt idx="0">
                  <c:v>0</c:v>
                </c:pt>
                <c:pt idx="1">
                  <c:v>1.1333333333333333</c:v>
                </c:pt>
                <c:pt idx="2">
                  <c:v>1.4666666666666666</c:v>
                </c:pt>
                <c:pt idx="3">
                  <c:v>2.2666666666666666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E09-4204-8CA9-1137E2724848}"/>
            </c:ext>
          </c:extLst>
        </c:ser>
        <c:ser>
          <c:idx val="1"/>
          <c:order val="1"/>
          <c:tx>
            <c:strRef>
              <c:f>'[IPL Study Data 8-6-23.xlsx]Q2 Data'!$G$50</c:f>
              <c:strCache>
                <c:ptCount val="1"/>
                <c:pt idx="0">
                  <c:v>IPL Only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'[IPL Study Data 8-6-23.xlsx]Q2 Data'!$H$48:$K$48</c:f>
              <c:strCache>
                <c:ptCount val="4"/>
                <c:pt idx="0">
                  <c:v>Baseline</c:v>
                </c:pt>
                <c:pt idx="1">
                  <c:v>Pre BBL</c:v>
                </c:pt>
                <c:pt idx="2">
                  <c:v>Post 1 BBL</c:v>
                </c:pt>
                <c:pt idx="3">
                  <c:v>Post 2 BBL</c:v>
                </c:pt>
              </c:strCache>
            </c:strRef>
          </c:cat>
          <c:val>
            <c:numRef>
              <c:f>'[IPL Study Data 8-6-23.xlsx]Q2 Data'!$H$50:$K$50</c:f>
              <c:numCache>
                <c:formatCode>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1.2857142857142858</c:v>
                </c:pt>
                <c:pt idx="3">
                  <c:v>1.6428571428571428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E09-4204-8CA9-1137E27248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3907808"/>
        <c:axId val="1907720416"/>
      </c:lineChart>
      <c:catAx>
        <c:axId val="8390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07720416"/>
        <c:crosses val="autoZero"/>
        <c:auto val="1"/>
        <c:lblAlgn val="ctr"/>
        <c:lblOffset val="100"/>
        <c:noMultiLvlLbl val="0"/>
      </c:catAx>
      <c:valAx>
        <c:axId val="1907720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3907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400" b="0"/>
              <a:t>Physician Overall Improvement with Pre-Treatment</a:t>
            </a:r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0157094333796498E-2"/>
          <c:y val="0.1715740740740741"/>
          <c:w val="0.88288212135247801"/>
          <c:h val="0.64297025371828509"/>
        </c:manualLayout>
      </c:layout>
      <c:lineChart>
        <c:grouping val="standard"/>
        <c:varyColors val="1"/>
        <c:ser>
          <c:idx val="0"/>
          <c:order val="0"/>
          <c:tx>
            <c:strRef>
              <c:f>'[IPL Study Data 8-6-23.xlsx]Q3 Data'!$A$278</c:f>
              <c:strCache>
                <c:ptCount val="1"/>
                <c:pt idx="0">
                  <c:v>Group 1</c:v>
                </c:pt>
              </c:strCache>
            </c:strRef>
          </c:tx>
          <c:spPr>
            <a:ln w="317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'[IPL Study Data 8-6-23.xlsx]Q3 Data'!$B$277:$E$277</c:f>
              <c:strCache>
                <c:ptCount val="4"/>
                <c:pt idx="0">
                  <c:v>Baseline</c:v>
                </c:pt>
                <c:pt idx="1">
                  <c:v>Pre-1st Tx</c:v>
                </c:pt>
                <c:pt idx="2">
                  <c:v>Post 1 BBL</c:v>
                </c:pt>
                <c:pt idx="3">
                  <c:v>Post 2 BBL</c:v>
                </c:pt>
              </c:strCache>
            </c:strRef>
          </c:cat>
          <c:val>
            <c:numRef>
              <c:f>'[IPL Study Data 8-6-23.xlsx]Q3 Data'!$B$278:$E$278</c:f>
              <c:numCache>
                <c:formatCode>0.00</c:formatCode>
                <c:ptCount val="4"/>
                <c:pt idx="0">
                  <c:v>0</c:v>
                </c:pt>
                <c:pt idx="1">
                  <c:v>0.51666666666666672</c:v>
                </c:pt>
                <c:pt idx="2">
                  <c:v>1.1499999999999999</c:v>
                </c:pt>
                <c:pt idx="3">
                  <c:v>1.5833333333333333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CC8-48D2-8007-1621F9C1E2A6}"/>
            </c:ext>
          </c:extLst>
        </c:ser>
        <c:ser>
          <c:idx val="1"/>
          <c:order val="1"/>
          <c:tx>
            <c:strRef>
              <c:f>'[IPL Study Data 8-6-23.xlsx]Q3 Data'!$A$279</c:f>
              <c:strCache>
                <c:ptCount val="1"/>
                <c:pt idx="0">
                  <c:v>Group 2</c:v>
                </c:pt>
              </c:strCache>
            </c:strRef>
          </c:tx>
          <c:spPr>
            <a:ln w="317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'[IPL Study Data 8-6-23.xlsx]Q3 Data'!$B$277:$E$277</c:f>
              <c:strCache>
                <c:ptCount val="4"/>
                <c:pt idx="0">
                  <c:v>Baseline</c:v>
                </c:pt>
                <c:pt idx="1">
                  <c:v>Pre-1st Tx</c:v>
                </c:pt>
                <c:pt idx="2">
                  <c:v>Post 1 BBL</c:v>
                </c:pt>
                <c:pt idx="3">
                  <c:v>Post 2 BBL</c:v>
                </c:pt>
              </c:strCache>
            </c:strRef>
          </c:cat>
          <c:val>
            <c:numRef>
              <c:f>'[IPL Study Data 8-6-23.xlsx]Q3 Data'!$B$279:$E$279</c:f>
              <c:numCache>
                <c:formatCode>0.00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0.8571428571428571</c:v>
                </c:pt>
                <c:pt idx="3">
                  <c:v>1.2857142857142858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CC8-48D2-8007-1621F9C1E2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09904375"/>
        <c:axId val="579372343"/>
      </c:lineChart>
      <c:catAx>
        <c:axId val="709904375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79372343"/>
        <c:crosses val="autoZero"/>
        <c:auto val="1"/>
        <c:lblAlgn val="ctr"/>
        <c:lblOffset val="100"/>
        <c:noMultiLvlLbl val="1"/>
      </c:catAx>
      <c:valAx>
        <c:axId val="5793723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9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099043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1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0.65741</cdr:x>
      <cdr:y>0.57762</cdr:y>
    </cdr:from>
    <cdr:to>
      <cdr:x>0.92167</cdr:x>
      <cdr:y>0.7525</cdr:y>
    </cdr:to>
    <cdr:cxnSp macro="">
      <cdr:nvCxnSpPr>
        <cdr:cNvPr id="19" name="Straight Arrow Connector 18">
          <a:extLst xmlns:a="http://schemas.openxmlformats.org/drawingml/2006/main">
            <a:ext uri="{FF2B5EF4-FFF2-40B4-BE49-F238E27FC236}">
              <a16:creationId xmlns:a16="http://schemas.microsoft.com/office/drawing/2014/main" id="{94300F88-9846-A21A-1F1B-3138EBF1E338}"/>
            </a:ext>
          </a:extLst>
        </cdr:cNvPr>
        <cdr:cNvCxnSpPr/>
      </cdr:nvCxnSpPr>
      <cdr:spPr>
        <a:xfrm xmlns:a="http://schemas.openxmlformats.org/drawingml/2006/main">
          <a:off x="6011365" y="3697212"/>
          <a:ext cx="2416397" cy="1119419"/>
        </a:xfrm>
        <a:prstGeom xmlns:a="http://schemas.openxmlformats.org/drawingml/2006/main" prst="straightConnector1">
          <a:avLst/>
        </a:prstGeom>
        <a:ln xmlns:a="http://schemas.openxmlformats.org/drawingml/2006/main" w="12700">
          <a:solidFill>
            <a:srgbClr val="0070C0"/>
          </a:solidFill>
          <a:prstDash val="dash"/>
          <a:tailEnd type="triangle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0.45135</cdr:x>
      <cdr:y>0.3671</cdr:y>
    </cdr:from>
    <cdr:to>
      <cdr:x>0.58496</cdr:x>
      <cdr:y>0.43923</cdr:y>
    </cdr:to>
    <cdr:sp macro="" textlink="">
      <cdr:nvSpPr>
        <cdr:cNvPr id="21" name="TextBox 14"/>
        <cdr:cNvSpPr txBox="1"/>
      </cdr:nvSpPr>
      <cdr:spPr>
        <a:xfrm xmlns:a="http://schemas.openxmlformats.org/drawingml/2006/main">
          <a:off x="4127106" y="2349754"/>
          <a:ext cx="1221809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defTabSz="457200"/>
          <a:r>
            <a:rPr lang="en-US" sz="1200" dirty="0">
              <a:solidFill>
                <a:prstClr val="black"/>
              </a:solidFill>
            </a:rPr>
            <a:t>1 Laser + Topical</a:t>
          </a:r>
        </a:p>
        <a:p xmlns:a="http://schemas.openxmlformats.org/drawingml/2006/main">
          <a:pPr defTabSz="457200"/>
          <a:r>
            <a:rPr lang="en-US" sz="1200" dirty="0">
              <a:solidFill>
                <a:prstClr val="black"/>
              </a:solidFill>
            </a:rPr>
            <a:t>= 2 Laser Alone</a:t>
          </a:r>
        </a:p>
      </cdr:txBody>
    </cdr:sp>
  </cdr:relSizeAnchor>
  <cdr:relSizeAnchor xmlns:cdr="http://schemas.openxmlformats.org/drawingml/2006/chartDrawing">
    <cdr:from>
      <cdr:x>0.40309</cdr:x>
      <cdr:y>0.40317</cdr:y>
    </cdr:from>
    <cdr:to>
      <cdr:x>0.65868</cdr:x>
      <cdr:y>0.40317</cdr:y>
    </cdr:to>
    <cdr:cxnSp macro="">
      <cdr:nvCxnSpPr>
        <cdr:cNvPr id="16" name="Straight Arrow Connector 15">
          <a:extLst xmlns:a="http://schemas.openxmlformats.org/drawingml/2006/main">
            <a:ext uri="{FF2B5EF4-FFF2-40B4-BE49-F238E27FC236}">
              <a16:creationId xmlns:a16="http://schemas.microsoft.com/office/drawing/2014/main" id="{E565E08E-EC06-8FBF-B890-5D1E9D1A77F4}"/>
            </a:ext>
          </a:extLst>
        </cdr:cNvPr>
        <cdr:cNvCxnSpPr/>
      </cdr:nvCxnSpPr>
      <cdr:spPr>
        <a:xfrm xmlns:a="http://schemas.openxmlformats.org/drawingml/2006/main">
          <a:off x="3685880" y="2580587"/>
          <a:ext cx="2337062" cy="0"/>
        </a:xfrm>
        <a:prstGeom xmlns:a="http://schemas.openxmlformats.org/drawingml/2006/main" prst="straightConnector1">
          <a:avLst/>
        </a:prstGeom>
        <a:ln xmlns:a="http://schemas.openxmlformats.org/drawingml/2006/main" w="19050">
          <a:solidFill>
            <a:srgbClr val="00B050"/>
          </a:solidFill>
          <a:prstDash val="dash"/>
          <a:tailEnd type="triangle"/>
        </a:ln>
        <a:effectLst xmlns:a="http://schemas.openxmlformats.org/drawingml/2006/main"/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0DDAA4-F28E-4F8B-9E30-7CB63FA6C86A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FB000-9B19-4D7C-B9AC-864CEB8162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962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120CC-2416-467C-8821-02E304014A96}" type="slidenum">
              <a:rPr lang="en-PH" smtClean="0"/>
              <a:t>6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1083335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E120CC-2416-467C-8821-02E304014A96}" type="slidenum">
              <a:rPr lang="en-PH" smtClean="0"/>
              <a:t>7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3229260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BA95-5498-0A29-84C6-61E73D0EE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1135426"/>
            <a:ext cx="5439072" cy="1655762"/>
          </a:xfrm>
          <a:prstGeom prst="rect">
            <a:avLst/>
          </a:prstGeo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A99E0F9-C0FD-CB78-B889-4DEB5760FA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3429000"/>
            <a:ext cx="5439072" cy="11760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9113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32418-4E5C-8391-1596-151D64B4F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7758" y="1866492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97C77-A231-1A5B-6208-5CD7F6B18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7758" y="2690404"/>
            <a:ext cx="3291840" cy="3527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728CEC-7687-E621-EDD1-6FDF84C5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99416" y="1847850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23D26-9070-FC30-72B6-F166EC221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9416" y="2671762"/>
            <a:ext cx="3291840" cy="3527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BE002A-587C-16D2-52DF-3FE5FDFD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59" y="365125"/>
            <a:ext cx="675349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412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1066-ED0E-F736-C1E0-B5EF5C14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2797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616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BA95-5498-0A29-84C6-61E73D0EE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1633" y="1409746"/>
            <a:ext cx="684058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66C71-BF59-FC71-C36F-248D3B248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1633" y="3889421"/>
            <a:ext cx="684058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82497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5251-2B13-AEC0-6C01-9C0030D7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B15FA-4318-CF24-26AE-9AAEC99C9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53855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CD67-AE9D-FD41-F0D6-223EDB8C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BD460-795E-DB00-BFB1-EDFABF199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7759" y="1847850"/>
            <a:ext cx="329183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1FD95-A97E-2800-1FF5-6DAF87242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9417" y="1847850"/>
            <a:ext cx="329183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0519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32418-4E5C-8391-1596-151D64B4F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7758" y="1866492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97C77-A231-1A5B-6208-5CD7F6B18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7758" y="2690404"/>
            <a:ext cx="3291840" cy="3527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728CEC-7687-E621-EDD1-6FDF84C5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99416" y="1847850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23D26-9070-FC30-72B6-F166EC221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9416" y="2671762"/>
            <a:ext cx="3291840" cy="3527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BE002A-587C-16D2-52DF-3FE5FDFD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59" y="365125"/>
            <a:ext cx="675349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39267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1066-ED0E-F736-C1E0-B5EF5C14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48615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4847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BA95-5498-0A29-84C6-61E73D0EE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5" y="1396683"/>
            <a:ext cx="684058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66C71-BF59-FC71-C36F-248D3B248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885" y="3876358"/>
            <a:ext cx="684058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023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5251-2B13-AEC0-6C01-9C0030D7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B15FA-4318-CF24-26AE-9AAEC99C9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82285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5251-2B13-AEC0-6C01-9C0030D7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B15FA-4318-CF24-26AE-9AAEC99C9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9168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CD67-AE9D-FD41-F0D6-223EDB8C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BD460-795E-DB00-BFB1-EDFABF199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942" y="1860912"/>
            <a:ext cx="329183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1FD95-A97E-2800-1FF5-6DAF87242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18600" y="1860912"/>
            <a:ext cx="329183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9312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32418-4E5C-8391-1596-151D64B4F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449" y="1892617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97C77-A231-1A5B-6208-5CD7F6B18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449" y="2716529"/>
            <a:ext cx="3291840" cy="3527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728CEC-7687-E621-EDD1-6FDF84C5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71107" y="1873975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23D26-9070-FC30-72B6-F166EC221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71107" y="2697887"/>
            <a:ext cx="3291840" cy="3527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BE002A-587C-16D2-52DF-3FE5FDFD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50" y="391250"/>
            <a:ext cx="675349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0145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1066-ED0E-F736-C1E0-B5EF5C14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46480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6248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BA95-5498-0A29-84C6-61E73D0EE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5" y="1396683"/>
            <a:ext cx="684058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66C71-BF59-FC71-C36F-248D3B248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885" y="3876358"/>
            <a:ext cx="684058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1909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5251-2B13-AEC0-6C01-9C0030D7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B15FA-4318-CF24-26AE-9AAEC99C9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969713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CD67-AE9D-FD41-F0D6-223EDB8C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BD460-795E-DB00-BFB1-EDFABF199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942" y="1860912"/>
            <a:ext cx="329183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1FD95-A97E-2800-1FF5-6DAF87242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18600" y="1860912"/>
            <a:ext cx="329183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0017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32418-4E5C-8391-1596-151D64B4F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449" y="1892617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97C77-A231-1A5B-6208-5CD7F6B18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449" y="2716529"/>
            <a:ext cx="3291840" cy="3527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728CEC-7687-E621-EDD1-6FDF84C5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71107" y="1873975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23D26-9070-FC30-72B6-F166EC221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71107" y="2697887"/>
            <a:ext cx="3291840" cy="3527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BE002A-587C-16D2-52DF-3FE5FDFD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50" y="391250"/>
            <a:ext cx="675349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76739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1066-ED0E-F736-C1E0-B5EF5C14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58392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60777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734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BA95-5498-0A29-84C6-61E73D0EE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5" y="1396683"/>
            <a:ext cx="684058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66C71-BF59-FC71-C36F-248D3B248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885" y="3876358"/>
            <a:ext cx="684058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7806639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5251-2B13-AEC0-6C01-9C0030D7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B15FA-4318-CF24-26AE-9AAEC99C9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12643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CD67-AE9D-FD41-F0D6-223EDB8C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BD460-795E-DB00-BFB1-EDFABF199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6942" y="1860912"/>
            <a:ext cx="329183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1FD95-A97E-2800-1FF5-6DAF87242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18600" y="1860912"/>
            <a:ext cx="329183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49270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32418-4E5C-8391-1596-151D64B4F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449" y="1892617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97C77-A231-1A5B-6208-5CD7F6B18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9449" y="2716529"/>
            <a:ext cx="3291840" cy="3527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728CEC-7687-E621-EDD1-6FDF84C5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71107" y="1873975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23D26-9070-FC30-72B6-F166EC221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971107" y="2697887"/>
            <a:ext cx="3291840" cy="3527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BE002A-587C-16D2-52DF-3FE5FDFD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50" y="391250"/>
            <a:ext cx="675349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097980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1066-ED0E-F736-C1E0-B5EF5C14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966930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B48143-1509-A628-1625-1A310EC07A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8329" y="6268560"/>
            <a:ext cx="1326797" cy="34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3668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BA95-5498-0A29-84C6-61E73D0EE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1633" y="1409746"/>
            <a:ext cx="684058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66C71-BF59-FC71-C36F-248D3B248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1633" y="3889421"/>
            <a:ext cx="684058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107895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5251-2B13-AEC0-6C01-9C0030D7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B15FA-4318-CF24-26AE-9AAEC99C9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7439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CD67-AE9D-FD41-F0D6-223EDB8C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BD460-795E-DB00-BFB1-EDFABF199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7759" y="1847850"/>
            <a:ext cx="329183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1FD95-A97E-2800-1FF5-6DAF87242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9417" y="1847850"/>
            <a:ext cx="329183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4304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1066-ED0E-F736-C1E0-B5EF5C14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0520631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32418-4E5C-8391-1596-151D64B4F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7758" y="1866492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97C77-A231-1A5B-6208-5CD7F6B18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7758" y="2690404"/>
            <a:ext cx="3291840" cy="3527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728CEC-7687-E621-EDD1-6FDF84C5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99416" y="1847850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23D26-9070-FC30-72B6-F166EC221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399416" y="2671762"/>
            <a:ext cx="3291840" cy="35274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BE002A-587C-16D2-52DF-3FE5FDFD6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59" y="365125"/>
            <a:ext cx="675349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88455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1066-ED0E-F736-C1E0-B5EF5C14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4820598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1424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BA95-5498-0A29-84C6-61E73D0EE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346" y="1344846"/>
            <a:ext cx="5564415" cy="1655762"/>
          </a:xfrm>
          <a:prstGeom prst="rect">
            <a:avLst/>
          </a:prstGeom>
        </p:spPr>
        <p:txBody>
          <a:bodyPr anchor="b"/>
          <a:lstStyle>
            <a:lvl1pPr algn="l">
              <a:defRPr sz="6000" baseline="0">
                <a:solidFill>
                  <a:srgbClr val="5AC7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353392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BA95-5498-0A29-84C6-61E73D0EE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66C71-BF59-FC71-C36F-248D3B248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351420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5251-2B13-AEC0-6C01-9C0030D7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B15FA-4318-CF24-26AE-9AAEC99C9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911160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CD67-AE9D-FD41-F0D6-223EDB8C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BD460-795E-DB00-BFB1-EDFABF199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1FD95-A97E-2800-1FF5-6DAF87242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997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C9A1-6ECE-801B-4AEE-610FE0F6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32418-4E5C-8391-1596-151D64B4F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97C77-A231-1A5B-6208-5CD7F6B18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728CEC-7687-E621-EDD1-6FDF84C5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23D26-9070-FC30-72B6-F166EC221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6828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1066-ED0E-F736-C1E0-B5EF5C14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77421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931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A1B08-A799-3F80-E930-9FC53F337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6461" y="1719472"/>
            <a:ext cx="4606505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9C85DA1-A3CC-3F2D-C03B-F05E8AE02A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16460" y="3429000"/>
            <a:ext cx="4606505" cy="11760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798326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- B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E377270-90F9-1574-75A9-82D60CA5495C}"/>
              </a:ext>
            </a:extLst>
          </p:cNvPr>
          <p:cNvSpPr/>
          <p:nvPr userDrawn="1"/>
        </p:nvSpPr>
        <p:spPr>
          <a:xfrm>
            <a:off x="8713694" y="4643718"/>
            <a:ext cx="3478306" cy="22142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439B9B-D62F-4848-AD19-9E4C9E0F8F9B}"/>
              </a:ext>
            </a:extLst>
          </p:cNvPr>
          <p:cNvCxnSpPr>
            <a:cxnSpLocks/>
          </p:cNvCxnSpPr>
          <p:nvPr userDrawn="1"/>
        </p:nvCxnSpPr>
        <p:spPr>
          <a:xfrm>
            <a:off x="594732" y="6530146"/>
            <a:ext cx="9679258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Picture 26" descr="A picture containing logo&#10;&#10;Description automatically generated">
            <a:extLst>
              <a:ext uri="{FF2B5EF4-FFF2-40B4-BE49-F238E27FC236}">
                <a16:creationId xmlns:a16="http://schemas.microsoft.com/office/drawing/2014/main" id="{9C8072A8-F12E-540E-9C30-E05641B2D8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8502" y="6332971"/>
            <a:ext cx="1228985" cy="32298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B667025-18BC-FB5F-7E70-2AD47A571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51C91A2-A35E-4129-32C5-538CA5D3C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3875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5251-2B13-AEC0-6C01-9C0030D7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B15FA-4318-CF24-26AE-9AAEC99C9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800689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CD67-AE9D-FD41-F0D6-223EDB8C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BD460-795E-DB00-BFB1-EDFABF199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1FD95-A97E-2800-1FF5-6DAF87242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32957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1C9A1-6ECE-801B-4AEE-610FE0F6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32418-4E5C-8391-1596-151D64B4F1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97C77-A231-1A5B-6208-5CD7F6B183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728CEC-7687-E621-EDD1-6FDF84C53C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423D26-9070-FC30-72B6-F166EC221C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50701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31066-ED0E-F736-C1E0-B5EF5C145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861989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3766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BA95-5498-0A29-84C6-61E73D0EE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346" y="1344846"/>
            <a:ext cx="5564415" cy="1655762"/>
          </a:xfrm>
          <a:prstGeom prst="rect">
            <a:avLst/>
          </a:prstGeom>
        </p:spPr>
        <p:txBody>
          <a:bodyPr anchor="b"/>
          <a:lstStyle>
            <a:lvl1pPr algn="l">
              <a:defRPr sz="6000" baseline="0">
                <a:solidFill>
                  <a:srgbClr val="35BA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224878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BA95-5498-0A29-84C6-61E73D0EE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5346" y="1344846"/>
            <a:ext cx="5564415" cy="1655762"/>
          </a:xfrm>
          <a:prstGeom prst="rect">
            <a:avLst/>
          </a:prstGeom>
        </p:spPr>
        <p:txBody>
          <a:bodyPr anchor="b"/>
          <a:lstStyle>
            <a:lvl1pPr algn="l">
              <a:defRPr sz="6000" baseline="0">
                <a:solidFill>
                  <a:srgbClr val="5AC7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552622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BA95-5498-0A29-84C6-61E73D0EE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885" y="1396683"/>
            <a:ext cx="5704115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66C71-BF59-FC71-C36F-248D3B248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1885" y="3876358"/>
            <a:ext cx="5704115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23886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ABA95-5498-0A29-84C6-61E73D0EE3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1633" y="1409746"/>
            <a:ext cx="6840583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66C71-BF59-FC71-C36F-248D3B248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11633" y="3889421"/>
            <a:ext cx="6840583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78507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35251-2B13-AEC0-6C01-9C0030D79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1B15FA-4318-CF24-26AE-9AAEC99C9C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2678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4CD67-AE9D-FD41-F0D6-223EDB8CB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BD460-795E-DB00-BFB1-EDFABF199C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37759" y="1847850"/>
            <a:ext cx="3291839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1FD95-A97E-2800-1FF5-6DAF872421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9417" y="1847850"/>
            <a:ext cx="329183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3670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5.jpeg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19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emf"/><Relationship Id="rId4" Type="http://schemas.openxmlformats.org/officeDocument/2006/relationships/image" Target="../media/image4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7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8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9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0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35.xml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34.xml"/><Relationship Id="rId9" Type="http://schemas.openxmlformats.org/officeDocument/2006/relationships/image" Target="../media/image1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erson carrying another person&#10;&#10;Description automatically generated">
            <a:extLst>
              <a:ext uri="{FF2B5EF4-FFF2-40B4-BE49-F238E27FC236}">
                <a16:creationId xmlns:a16="http://schemas.microsoft.com/office/drawing/2014/main" id="{7B151B5B-2A7B-3051-6201-A8C098FBE0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21" y="-16181"/>
            <a:ext cx="12398967" cy="7006916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877224A-C47D-305A-BE96-A5343B6D572E}"/>
              </a:ext>
            </a:extLst>
          </p:cNvPr>
          <p:cNvCxnSpPr>
            <a:cxnSpLocks/>
          </p:cNvCxnSpPr>
          <p:nvPr userDrawn="1"/>
        </p:nvCxnSpPr>
        <p:spPr>
          <a:xfrm>
            <a:off x="6614019" y="3051840"/>
            <a:ext cx="4609013" cy="0"/>
          </a:xfrm>
          <a:prstGeom prst="line">
            <a:avLst/>
          </a:prstGeom>
          <a:ln w="19050">
            <a:solidFill>
              <a:srgbClr val="7CD2E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AADFABDB-E2F8-282A-8306-2E61DA3D541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01043" y="4754711"/>
            <a:ext cx="2254250" cy="14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30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65" r:id="rId2"/>
    <p:sldLayoutId id="2147483766" r:id="rId3"/>
    <p:sldLayoutId id="214748376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FE101A5-FCD7-113F-D433-0A08B4FE0B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5622E-31C5-43F7-5611-28C30FAD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63D31-3A93-70B7-8F60-964351672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859F31D-B4F0-2310-D1CA-0E113A7009A8}"/>
              </a:ext>
            </a:extLst>
          </p:cNvPr>
          <p:cNvCxnSpPr>
            <a:cxnSpLocks/>
          </p:cNvCxnSpPr>
          <p:nvPr userDrawn="1"/>
        </p:nvCxnSpPr>
        <p:spPr>
          <a:xfrm>
            <a:off x="838200" y="6438975"/>
            <a:ext cx="9575328" cy="0"/>
          </a:xfrm>
          <a:prstGeom prst="line">
            <a:avLst/>
          </a:prstGeom>
          <a:ln w="19050">
            <a:solidFill>
              <a:srgbClr val="7CD2E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A3DB2347-DD74-7EB8-5E6E-73A806E6B0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8329" y="6268560"/>
            <a:ext cx="1326797" cy="34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8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  <p:sldLayoutId id="2147483677" r:id="rId4"/>
    <p:sldLayoutId id="2147483678" r:id="rId5"/>
    <p:sldLayoutId id="2147483679" r:id="rId6"/>
    <p:sldLayoutId id="214748376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5622E-31C5-43F7-5611-28C30FAD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63D31-3A93-70B7-8F60-964351672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9EA3A-0678-1CA0-5599-17C5008F7E4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0053" y="5854894"/>
            <a:ext cx="1267497" cy="644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leaning against a table with several bottles of cosmetics&#10;&#10;Description automatically generated">
            <a:extLst>
              <a:ext uri="{FF2B5EF4-FFF2-40B4-BE49-F238E27FC236}">
                <a16:creationId xmlns:a16="http://schemas.microsoft.com/office/drawing/2014/main" id="{016B4AF4-2614-1C71-7CD5-B65A63EEB2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" y="0"/>
            <a:ext cx="12191181" cy="68584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8CB6AB-D7B2-D1BD-6EDF-8D74D159F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975" y="3429000"/>
            <a:ext cx="2568908" cy="65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12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leaning against a table with several bottles of cosmetics&#10;&#10;Description automatically generated">
            <a:extLst>
              <a:ext uri="{FF2B5EF4-FFF2-40B4-BE49-F238E27FC236}">
                <a16:creationId xmlns:a16="http://schemas.microsoft.com/office/drawing/2014/main" id="{016B4AF4-2614-1C71-7CD5-B65A63EEB2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" y="0"/>
            <a:ext cx="12191181" cy="68584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A31D17-0531-1015-43EC-3D747407BF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8702" y="3131356"/>
            <a:ext cx="2254250" cy="14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8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6E691A67-9991-040B-CF46-48655E2E36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"/>
          <a:stretch/>
        </p:blipFill>
        <p:spPr>
          <a:xfrm>
            <a:off x="992" y="0"/>
            <a:ext cx="12191008" cy="6858000"/>
          </a:xfrm>
          <a:prstGeom prst="rect">
            <a:avLst/>
          </a:prstGeom>
        </p:spPr>
      </p:pic>
      <p:pic>
        <p:nvPicPr>
          <p:cNvPr id="14" name="Picture 13" descr="A person standing next to another person&#10;&#10;Description automatically generated">
            <a:extLst>
              <a:ext uri="{FF2B5EF4-FFF2-40B4-BE49-F238E27FC236}">
                <a16:creationId xmlns:a16="http://schemas.microsoft.com/office/drawing/2014/main" id="{EBA92D52-9D2B-5077-B9C5-CFE37BBD584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682"/>
            <a:ext cx="12193217" cy="685731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5838717-46AB-E46B-40D8-79AF20919E25}"/>
              </a:ext>
            </a:extLst>
          </p:cNvPr>
          <p:cNvCxnSpPr>
            <a:cxnSpLocks/>
          </p:cNvCxnSpPr>
          <p:nvPr userDrawn="1"/>
        </p:nvCxnSpPr>
        <p:spPr>
          <a:xfrm>
            <a:off x="6614019" y="3051840"/>
            <a:ext cx="4609013" cy="0"/>
          </a:xfrm>
          <a:prstGeom prst="line">
            <a:avLst/>
          </a:prstGeom>
          <a:ln w="19050">
            <a:solidFill>
              <a:srgbClr val="7CD2E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644C747E-E06F-93FE-8251-C23DBB3F1A3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301043" y="4754711"/>
            <a:ext cx="2254250" cy="144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1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4455E0-6037-A004-9EE5-D65F391743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305" y="6285923"/>
            <a:ext cx="1326797" cy="340829"/>
          </a:xfrm>
          <a:prstGeom prst="rect">
            <a:avLst/>
          </a:prstGeom>
        </p:spPr>
      </p:pic>
      <p:pic>
        <p:nvPicPr>
          <p:cNvPr id="15" name="Picture 14" descr="A group of skin care products&#10;&#10;Description automatically generated">
            <a:extLst>
              <a:ext uri="{FF2B5EF4-FFF2-40B4-BE49-F238E27FC236}">
                <a16:creationId xmlns:a16="http://schemas.microsoft.com/office/drawing/2014/main" id="{4EE59CFF-E84D-BB11-1F7D-13C7F7CC27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9227" y="-1"/>
            <a:ext cx="55575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7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5622E-31C5-43F7-5611-28C30FAD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59" y="365125"/>
            <a:ext cx="67534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63D31-3A93-70B7-8F60-964351672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7759" y="1825625"/>
            <a:ext cx="675349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C426DD-DA54-A103-0C48-4DF177CB5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8329" y="6268560"/>
            <a:ext cx="1326797" cy="340829"/>
          </a:xfrm>
          <a:prstGeom prst="rect">
            <a:avLst/>
          </a:prstGeom>
        </p:spPr>
      </p:pic>
      <p:pic>
        <p:nvPicPr>
          <p:cNvPr id="10" name="Picture 9" descr="A person holding a tube of cream&#10;&#10;Description automatically generated">
            <a:extLst>
              <a:ext uri="{FF2B5EF4-FFF2-40B4-BE49-F238E27FC236}">
                <a16:creationId xmlns:a16="http://schemas.microsoft.com/office/drawing/2014/main" id="{C686B3F3-F032-8A4D-B057-2F85DF69BB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500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08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5622E-31C5-43F7-5611-28C30FAD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59" y="365125"/>
            <a:ext cx="67534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63D31-3A93-70B7-8F60-964351672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7759" y="1825625"/>
            <a:ext cx="675349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C426DD-DA54-A103-0C48-4DF177CB5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8329" y="6268560"/>
            <a:ext cx="1326797" cy="340829"/>
          </a:xfrm>
          <a:prstGeom prst="rect">
            <a:avLst/>
          </a:prstGeom>
        </p:spPr>
      </p:pic>
      <p:pic>
        <p:nvPicPr>
          <p:cNvPr id="5" name="Picture 4" descr="A person holding two containers of cream&#10;&#10;Description automatically generated">
            <a:extLst>
              <a:ext uri="{FF2B5EF4-FFF2-40B4-BE49-F238E27FC236}">
                <a16:creationId xmlns:a16="http://schemas.microsoft.com/office/drawing/2014/main" id="{9907CE78-D58F-2097-32ED-548051EFDB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91" y="0"/>
            <a:ext cx="4504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70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5622E-31C5-43F7-5611-28C30FAD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42" y="365125"/>
            <a:ext cx="67534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63D31-3A93-70B7-8F60-964351672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42" y="1825625"/>
            <a:ext cx="675349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44B5E7-0BF5-AEA1-6C4B-65481CD0A3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305" y="6285923"/>
            <a:ext cx="1326797" cy="340829"/>
          </a:xfrm>
          <a:prstGeom prst="rect">
            <a:avLst/>
          </a:prstGeom>
        </p:spPr>
      </p:pic>
      <p:pic>
        <p:nvPicPr>
          <p:cNvPr id="10" name="Picture 9" descr="A person holding a jar of cream&#10;&#10;Description automatically generated">
            <a:extLst>
              <a:ext uri="{FF2B5EF4-FFF2-40B4-BE49-F238E27FC236}">
                <a16:creationId xmlns:a16="http://schemas.microsoft.com/office/drawing/2014/main" id="{9771456F-513A-7E66-52AA-F068A798F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1437" y="-3"/>
            <a:ext cx="4480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357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5622E-31C5-43F7-5611-28C30FAD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42" y="365125"/>
            <a:ext cx="67534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63D31-3A93-70B7-8F60-964351672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42" y="1825625"/>
            <a:ext cx="675349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E50BB1-148B-DD61-B25E-94E648C6B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305" y="6285923"/>
            <a:ext cx="1326797" cy="340829"/>
          </a:xfrm>
          <a:prstGeom prst="rect">
            <a:avLst/>
          </a:prstGeom>
        </p:spPr>
      </p:pic>
      <p:pic>
        <p:nvPicPr>
          <p:cNvPr id="11" name="Picture 10" descr="A person holding a white bottle&#10;&#10;Description automatically generated">
            <a:extLst>
              <a:ext uri="{FF2B5EF4-FFF2-40B4-BE49-F238E27FC236}">
                <a16:creationId xmlns:a16="http://schemas.microsoft.com/office/drawing/2014/main" id="{3D3BBB91-7935-50E2-63FF-D0F45D83CA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7427" y="0"/>
            <a:ext cx="4528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23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5622E-31C5-43F7-5611-28C30FAD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942" y="365125"/>
            <a:ext cx="67534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63D31-3A93-70B7-8F60-964351672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6942" y="1825625"/>
            <a:ext cx="675349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6F2EE5-C9D4-F59C-A6D7-02D9449A6E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305" y="6285923"/>
            <a:ext cx="1326797" cy="340829"/>
          </a:xfrm>
          <a:prstGeom prst="rect">
            <a:avLst/>
          </a:prstGeom>
        </p:spPr>
      </p:pic>
      <p:pic>
        <p:nvPicPr>
          <p:cNvPr id="8" name="Picture 7" descr="A group of skin care products&#10;&#10;Description automatically generated">
            <a:extLst>
              <a:ext uri="{FF2B5EF4-FFF2-40B4-BE49-F238E27FC236}">
                <a16:creationId xmlns:a16="http://schemas.microsoft.com/office/drawing/2014/main" id="{E8E3584A-D2FC-4108-3230-DF21365454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1718" y="-1"/>
            <a:ext cx="4500282" cy="6857999"/>
          </a:xfrm>
          <a:prstGeom prst="rect">
            <a:avLst/>
          </a:prstGeom>
        </p:spPr>
      </p:pic>
      <p:pic>
        <p:nvPicPr>
          <p:cNvPr id="12" name="Picture 11" descr="A group of white bottles&#10;&#10;Description automatically generated">
            <a:extLst>
              <a:ext uri="{FF2B5EF4-FFF2-40B4-BE49-F238E27FC236}">
                <a16:creationId xmlns:a16="http://schemas.microsoft.com/office/drawing/2014/main" id="{90858F51-2F7A-98BC-C61C-CF7688B5EE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1718" y="-2"/>
            <a:ext cx="4500282" cy="6858000"/>
          </a:xfrm>
          <a:prstGeom prst="rect">
            <a:avLst/>
          </a:prstGeom>
        </p:spPr>
      </p:pic>
      <p:pic>
        <p:nvPicPr>
          <p:cNvPr id="14" name="Picture 13" descr="A group of containers of cream&#10;&#10;Description automatically generated">
            <a:extLst>
              <a:ext uri="{FF2B5EF4-FFF2-40B4-BE49-F238E27FC236}">
                <a16:creationId xmlns:a16="http://schemas.microsoft.com/office/drawing/2014/main" id="{4FD937B2-8FDA-ACF3-5409-F429508562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1716" y="0"/>
            <a:ext cx="4500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167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F5622E-31C5-43F7-5611-28C30FAD8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59" y="365125"/>
            <a:ext cx="675349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63D31-3A93-70B7-8F60-964351672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37759" y="1825625"/>
            <a:ext cx="675349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C426DD-DA54-A103-0C48-4DF177CB59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8329" y="6268560"/>
            <a:ext cx="1326797" cy="340829"/>
          </a:xfrm>
          <a:prstGeom prst="rect">
            <a:avLst/>
          </a:prstGeom>
        </p:spPr>
      </p:pic>
      <p:pic>
        <p:nvPicPr>
          <p:cNvPr id="8" name="Picture 7" descr="Several small containers of cream&#10;&#10;Description automatically generated">
            <a:extLst>
              <a:ext uri="{FF2B5EF4-FFF2-40B4-BE49-F238E27FC236}">
                <a16:creationId xmlns:a16="http://schemas.microsoft.com/office/drawing/2014/main" id="{D8156414-7022-E59C-D6F1-0A2CC78AED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42129"/>
            <a:ext cx="4500282" cy="69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9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64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6.xml"/><Relationship Id="rId5" Type="http://schemas.openxmlformats.org/officeDocument/2006/relationships/chart" Target="../charts/chart5.xml"/><Relationship Id="rId4" Type="http://schemas.openxmlformats.org/officeDocument/2006/relationships/chart" Target="../charts/char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8E2DE2-EF56-F150-4BDA-ED79D1E3A0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00" y="1135426"/>
            <a:ext cx="6705600" cy="1655762"/>
          </a:xfrm>
        </p:spPr>
        <p:txBody>
          <a:bodyPr/>
          <a:lstStyle/>
          <a:p>
            <a:r>
              <a:rPr lang="en-US" dirty="0"/>
              <a:t>Clinical Results &amp; Business Integration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6B174-B9DE-893D-706B-5139E64202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Stuart Mohr, VP Marketing &amp; Clinical</a:t>
            </a:r>
          </a:p>
        </p:txBody>
      </p:sp>
    </p:spTree>
    <p:extLst>
      <p:ext uri="{BB962C8B-B14F-4D97-AF65-F5344CB8AC3E}">
        <p14:creationId xmlns:p14="http://schemas.microsoft.com/office/powerpoint/2010/main" val="148422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2806046" y="1310326"/>
            <a:ext cx="7249213" cy="2884602"/>
          </a:xfrm>
          <a:custGeom>
            <a:avLst/>
            <a:gdLst>
              <a:gd name="connsiteX0" fmla="*/ 0 w 7249213"/>
              <a:gd name="connsiteY0" fmla="*/ 0 h 2884602"/>
              <a:gd name="connsiteX1" fmla="*/ 2281287 w 7249213"/>
              <a:gd name="connsiteY1" fmla="*/ 923827 h 2884602"/>
              <a:gd name="connsiteX2" fmla="*/ 4760536 w 7249213"/>
              <a:gd name="connsiteY2" fmla="*/ 1480008 h 2884602"/>
              <a:gd name="connsiteX3" fmla="*/ 7249213 w 7249213"/>
              <a:gd name="connsiteY3" fmla="*/ 2318994 h 2884602"/>
              <a:gd name="connsiteX4" fmla="*/ 7239786 w 7249213"/>
              <a:gd name="connsiteY4" fmla="*/ 2884602 h 2884602"/>
              <a:gd name="connsiteX5" fmla="*/ 4788817 w 7249213"/>
              <a:gd name="connsiteY5" fmla="*/ 2592371 h 2884602"/>
              <a:gd name="connsiteX6" fmla="*/ 2309567 w 7249213"/>
              <a:gd name="connsiteY6" fmla="*/ 1442301 h 2884602"/>
              <a:gd name="connsiteX7" fmla="*/ 0 w 7249213"/>
              <a:gd name="connsiteY7" fmla="*/ 0 h 2884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49213" h="2884602">
                <a:moveTo>
                  <a:pt x="0" y="0"/>
                </a:moveTo>
                <a:lnTo>
                  <a:pt x="2281287" y="923827"/>
                </a:lnTo>
                <a:lnTo>
                  <a:pt x="4760536" y="1480008"/>
                </a:lnTo>
                <a:lnTo>
                  <a:pt x="7249213" y="2318994"/>
                </a:lnTo>
                <a:lnTo>
                  <a:pt x="7239786" y="2884602"/>
                </a:lnTo>
                <a:lnTo>
                  <a:pt x="4788817" y="2592371"/>
                </a:lnTo>
                <a:lnTo>
                  <a:pt x="2309567" y="1442301"/>
                </a:lnTo>
                <a:lnTo>
                  <a:pt x="0" y="0"/>
                </a:lnTo>
                <a:close/>
              </a:path>
            </a:pathLst>
          </a:custGeom>
          <a:pattFill prst="wdUp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4160199"/>
              </p:ext>
            </p:extLst>
          </p:nvPr>
        </p:nvGraphicFramePr>
        <p:xfrm>
          <a:off x="1524001" y="228601"/>
          <a:ext cx="9143999" cy="6400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7557941" y="3292290"/>
            <a:ext cx="685811" cy="2451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p=0.01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546942" y="2809188"/>
            <a:ext cx="22782" cy="109355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"/>
          <p:cNvSpPr txBox="1"/>
          <p:nvPr/>
        </p:nvSpPr>
        <p:spPr>
          <a:xfrm>
            <a:off x="10077255" y="3780170"/>
            <a:ext cx="685811" cy="24514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defTabSz="457200"/>
            <a:r>
              <a:rPr lang="en-US" dirty="0">
                <a:solidFill>
                  <a:prstClr val="black"/>
                </a:solidFill>
              </a:rPr>
              <a:t>p=0.09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067042" y="3634894"/>
            <a:ext cx="10212" cy="535692"/>
          </a:xfrm>
          <a:prstGeom prst="straightConnector1">
            <a:avLst/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8820345" y="4708379"/>
            <a:ext cx="215246" cy="314358"/>
          </a:xfrm>
          <a:prstGeom prst="straightConnector1">
            <a:avLst/>
          </a:prstGeom>
          <a:ln w="15875">
            <a:solidFill>
              <a:srgbClr val="0070C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432480" y="5022737"/>
            <a:ext cx="9909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050" dirty="0">
                <a:solidFill>
                  <a:prstClr val="black"/>
                </a:solidFill>
              </a:rPr>
              <a:t>No 3</a:t>
            </a:r>
            <a:r>
              <a:rPr lang="en-US" sz="1050" baseline="30000" dirty="0">
                <a:solidFill>
                  <a:prstClr val="black"/>
                </a:solidFill>
              </a:rPr>
              <a:t>rd</a:t>
            </a:r>
            <a:r>
              <a:rPr lang="en-US" sz="1050" dirty="0">
                <a:solidFill>
                  <a:prstClr val="black"/>
                </a:solidFill>
              </a:rPr>
              <a:t> Laser </a:t>
            </a:r>
            <a:r>
              <a:rPr lang="en-US" sz="1050" dirty="0" err="1">
                <a:solidFill>
                  <a:prstClr val="black"/>
                </a:solidFill>
              </a:rPr>
              <a:t>Tx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840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6" t="13296" r="31357" b="6154"/>
          <a:stretch/>
        </p:blipFill>
        <p:spPr>
          <a:xfrm>
            <a:off x="919922" y="20374"/>
            <a:ext cx="5104189" cy="678162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9" t="17850" r="33349" b="10709"/>
          <a:stretch/>
        </p:blipFill>
        <p:spPr>
          <a:xfrm>
            <a:off x="6105833" y="20374"/>
            <a:ext cx="5247968" cy="6789897"/>
          </a:xfrm>
        </p:spPr>
      </p:pic>
    </p:spTree>
    <p:extLst>
      <p:ext uri="{BB962C8B-B14F-4D97-AF65-F5344CB8AC3E}">
        <p14:creationId xmlns:p14="http://schemas.microsoft.com/office/powerpoint/2010/main" val="9464673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comparison of a person's face&#10;&#10;Description automatically generated">
            <a:extLst>
              <a:ext uri="{FF2B5EF4-FFF2-40B4-BE49-F238E27FC236}">
                <a16:creationId xmlns:a16="http://schemas.microsoft.com/office/drawing/2014/main" id="{BCC7294F-C931-9422-090B-929D4CB89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428585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8747364-ADEA-F3D5-3F28-7AC653FA5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82688"/>
          </a:xfrm>
        </p:spPr>
        <p:txBody>
          <a:bodyPr/>
          <a:lstStyle/>
          <a:p>
            <a:r>
              <a:rPr lang="en-US" dirty="0"/>
              <a:t>Value of Pretreating: JMSR + BBL vs. BBL Alone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06E0C07D-8FBB-4A14-86DC-0F62C99539D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60631747"/>
              </p:ext>
            </p:extLst>
          </p:nvPr>
        </p:nvGraphicFramePr>
        <p:xfrm>
          <a:off x="838200" y="968555"/>
          <a:ext cx="4553309" cy="2798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Content Placeholder 16">
            <a:extLst>
              <a:ext uri="{FF2B5EF4-FFF2-40B4-BE49-F238E27FC236}">
                <a16:creationId xmlns:a16="http://schemas.microsoft.com/office/drawing/2014/main" id="{5704E9EA-6A04-4E69-8262-B3DE5A69666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44690923"/>
              </p:ext>
            </p:extLst>
          </p:nvPr>
        </p:nvGraphicFramePr>
        <p:xfrm>
          <a:off x="6172200" y="968555"/>
          <a:ext cx="5181600" cy="27981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7">
            <a:extLst>
              <a:ext uri="{FF2B5EF4-FFF2-40B4-BE49-F238E27FC236}">
                <a16:creationId xmlns:a16="http://schemas.microsoft.com/office/drawing/2014/main" id="{1440E511-379E-44E2-B9FD-96FD34A3EB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8769437"/>
              </p:ext>
            </p:extLst>
          </p:nvPr>
        </p:nvGraphicFramePr>
        <p:xfrm>
          <a:off x="838200" y="3766688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8" title="Chart">
            <a:extLst>
              <a:ext uri="{FF2B5EF4-FFF2-40B4-BE49-F238E27FC236}">
                <a16:creationId xmlns:a16="http://schemas.microsoft.com/office/drawing/2014/main" id="{00000000-0008-0000-0200-000021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513469"/>
              </p:ext>
            </p:extLst>
          </p:nvPr>
        </p:nvGraphicFramePr>
        <p:xfrm>
          <a:off x="6172200" y="3766689"/>
          <a:ext cx="51816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4266393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E5B20030-513B-3DE5-5FD2-20CD18820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 r="14278" b="27532"/>
          <a:stretch/>
        </p:blipFill>
        <p:spPr>
          <a:xfrm>
            <a:off x="766266" y="650631"/>
            <a:ext cx="5296977" cy="5712485"/>
          </a:xfrm>
        </p:spPr>
      </p:pic>
      <p:pic>
        <p:nvPicPr>
          <p:cNvPr id="7" name="Picture 6" descr="A picture containing person, person, indoor, hair&#10;&#10;Description automatically generated">
            <a:extLst>
              <a:ext uri="{FF2B5EF4-FFF2-40B4-BE49-F238E27FC236}">
                <a16:creationId xmlns:a16="http://schemas.microsoft.com/office/drawing/2014/main" id="{859D2E28-FF28-37E2-B21D-F15EAA2EDA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3" r="15303" b="-315"/>
          <a:stretch/>
        </p:blipFill>
        <p:spPr>
          <a:xfrm rot="16200000">
            <a:off x="5923685" y="987292"/>
            <a:ext cx="5712487" cy="503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506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person, wall, posing&#10;&#10;Description automatically generated">
            <a:extLst>
              <a:ext uri="{FF2B5EF4-FFF2-40B4-BE49-F238E27FC236}">
                <a16:creationId xmlns:a16="http://schemas.microsoft.com/office/drawing/2014/main" id="{F79B3AC4-4CAE-68A7-1256-8437F8B0AF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01" r="25344" b="8827"/>
          <a:stretch/>
        </p:blipFill>
        <p:spPr>
          <a:xfrm>
            <a:off x="1134526" y="215858"/>
            <a:ext cx="4891136" cy="6426284"/>
          </a:xfrm>
        </p:spPr>
      </p:pic>
      <p:pic>
        <p:nvPicPr>
          <p:cNvPr id="7" name="Picture 6" descr="A picture containing indoor, person, close, eyes&#10;&#10;Description automatically generated">
            <a:extLst>
              <a:ext uri="{FF2B5EF4-FFF2-40B4-BE49-F238E27FC236}">
                <a16:creationId xmlns:a16="http://schemas.microsoft.com/office/drawing/2014/main" id="{CAA961FD-5C7C-4FD5-20B8-26D2A65197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05" t="5678" r="11192"/>
          <a:stretch/>
        </p:blipFill>
        <p:spPr>
          <a:xfrm rot="16200000">
            <a:off x="5455353" y="922283"/>
            <a:ext cx="6426284" cy="501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113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C827F4-1B3B-845B-15A3-B69378F90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Increased Office Profitability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AB78C-0E14-BE5F-52ED-C7D5EA327E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73684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BBL (only)</a:t>
            </a:r>
          </a:p>
          <a:p>
            <a:pPr lvl="1"/>
            <a:r>
              <a:rPr lang="en-US" dirty="0"/>
              <a:t>BBL = $400-500 / 45-minute room</a:t>
            </a:r>
          </a:p>
          <a:p>
            <a:pPr lvl="1"/>
            <a:r>
              <a:rPr lang="en-US" dirty="0"/>
              <a:t>Cost = $250-$350</a:t>
            </a:r>
          </a:p>
          <a:p>
            <a:pPr lvl="2"/>
            <a:r>
              <a:rPr lang="en-US" dirty="0"/>
              <a:t>Staff, device, overhead, etc.</a:t>
            </a:r>
          </a:p>
          <a:p>
            <a:pPr lvl="1"/>
            <a:r>
              <a:rPr lang="en-US" dirty="0"/>
              <a:t>Profit = $200 * 3-5 Tx = $800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26BB0D-0DA0-9A25-63E2-CB42E4BF3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736845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Adding skincare</a:t>
            </a:r>
          </a:p>
          <a:p>
            <a:pPr lvl="1"/>
            <a:r>
              <a:rPr lang="en-US" dirty="0"/>
              <a:t>Skincare = $400 (SCMS MD)</a:t>
            </a:r>
          </a:p>
          <a:p>
            <a:pPr lvl="1"/>
            <a:r>
              <a:rPr lang="en-US" dirty="0"/>
              <a:t>Cost = $200 </a:t>
            </a:r>
          </a:p>
          <a:p>
            <a:pPr lvl="2"/>
            <a:r>
              <a:rPr lang="en-US" dirty="0"/>
              <a:t>No added time – part of service</a:t>
            </a:r>
          </a:p>
          <a:p>
            <a:pPr lvl="1"/>
            <a:r>
              <a:rPr lang="en-US" dirty="0"/>
              <a:t>Profit = $200 * 4-5 per year = $900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FA8E2C-EB2B-B1F6-3333-F1E79FFCAD7C}"/>
              </a:ext>
            </a:extLst>
          </p:cNvPr>
          <p:cNvSpPr txBox="1"/>
          <p:nvPr/>
        </p:nvSpPr>
        <p:spPr>
          <a:xfrm>
            <a:off x="0" y="4038802"/>
            <a:ext cx="121919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/>
              <a:t>Adding JMSR to Office Services</a:t>
            </a:r>
          </a:p>
          <a:p>
            <a:pPr algn="ctr"/>
            <a:r>
              <a:rPr lang="en-US" sz="2400" dirty="0"/>
              <a:t>Increases results</a:t>
            </a:r>
          </a:p>
          <a:p>
            <a:pPr algn="ctr"/>
            <a:r>
              <a:rPr lang="en-US" sz="2400" dirty="0"/>
              <a:t>Increases patient satisfaction</a:t>
            </a:r>
          </a:p>
          <a:p>
            <a:pPr algn="ctr"/>
            <a:r>
              <a:rPr lang="en-US" sz="2400" dirty="0"/>
              <a:t>Extends Results</a:t>
            </a:r>
          </a:p>
          <a:p>
            <a:pPr algn="ctr"/>
            <a:r>
              <a:rPr lang="en-US" sz="2400" dirty="0"/>
              <a:t>Doubles profit per room-hour</a:t>
            </a:r>
          </a:p>
          <a:p>
            <a:pPr algn="ctr"/>
            <a:r>
              <a:rPr lang="en-US" sz="2400" dirty="0"/>
              <a:t>Leads to greater referral growth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8650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uiExpand="1" build="p"/>
      <p:bldP spid="5" grpId="0"/>
    </p:bldLst>
  </p:timing>
</p:sld>
</file>

<file path=ppt/theme/theme1.xml><?xml version="1.0" encoding="utf-8"?>
<a:theme xmlns:a="http://schemas.openxmlformats.org/drawingml/2006/main" name="Title Slid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ontent - Op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ontent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losing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_Closing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Content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ent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ontent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12418</TotalTime>
  <Words>170</Words>
  <Application>Microsoft Office PowerPoint</Application>
  <PresentationFormat>Widescreen</PresentationFormat>
  <Paragraphs>34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8</vt:i4>
      </vt:variant>
    </vt:vector>
  </HeadingPairs>
  <TitlesOfParts>
    <vt:vector size="24" baseType="lpstr">
      <vt:lpstr>Arial</vt:lpstr>
      <vt:lpstr>Calibri</vt:lpstr>
      <vt:lpstr>Calibri Light</vt:lpstr>
      <vt:lpstr>Title Slide 1</vt:lpstr>
      <vt:lpstr>Title Slide 2</vt:lpstr>
      <vt:lpstr>Title 3</vt:lpstr>
      <vt:lpstr>Content 2</vt:lpstr>
      <vt:lpstr>1_Content 2</vt:lpstr>
      <vt:lpstr>Content 3</vt:lpstr>
      <vt:lpstr>Content 4</vt:lpstr>
      <vt:lpstr>Content 5</vt:lpstr>
      <vt:lpstr>Content 6</vt:lpstr>
      <vt:lpstr>Content - Open</vt:lpstr>
      <vt:lpstr>Content - Blank</vt:lpstr>
      <vt:lpstr>Closing 1</vt:lpstr>
      <vt:lpstr>1_Closing 1</vt:lpstr>
      <vt:lpstr>Clinical Results &amp; Business Integration</vt:lpstr>
      <vt:lpstr>PowerPoint Presentation</vt:lpstr>
      <vt:lpstr>PowerPoint Presentation</vt:lpstr>
      <vt:lpstr>PowerPoint Presentation</vt:lpstr>
      <vt:lpstr>Value of Pretreating: JMSR + BBL vs. BBL Alone</vt:lpstr>
      <vt:lpstr>PowerPoint Presentation</vt:lpstr>
      <vt:lpstr>PowerPoint Presentation</vt:lpstr>
      <vt:lpstr>Increased Office Profitability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Stuart Mohr</dc:creator>
  <cp:lastModifiedBy>Stuart Mohr</cp:lastModifiedBy>
  <cp:revision>18</cp:revision>
  <dcterms:created xsi:type="dcterms:W3CDTF">2023-01-18T00:18:13Z</dcterms:created>
  <dcterms:modified xsi:type="dcterms:W3CDTF">2024-01-31T19:01:22Z</dcterms:modified>
</cp:coreProperties>
</file>